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8" r:id="rId4"/>
  </p:sldMasterIdLst>
  <p:notesMasterIdLst>
    <p:notesMasterId r:id="rId53"/>
  </p:notesMasterIdLst>
  <p:handoutMasterIdLst>
    <p:handoutMasterId r:id="rId54"/>
  </p:handoutMasterIdLst>
  <p:sldIdLst>
    <p:sldId id="268" r:id="rId5"/>
    <p:sldId id="1542" r:id="rId6"/>
    <p:sldId id="1544" r:id="rId7"/>
    <p:sldId id="259" r:id="rId8"/>
    <p:sldId id="1543" r:id="rId9"/>
    <p:sldId id="260" r:id="rId10"/>
    <p:sldId id="261" r:id="rId11"/>
    <p:sldId id="1559" r:id="rId12"/>
    <p:sldId id="1549" r:id="rId13"/>
    <p:sldId id="1547" r:id="rId14"/>
    <p:sldId id="1573" r:id="rId15"/>
    <p:sldId id="1591" r:id="rId16"/>
    <p:sldId id="1550" r:id="rId17"/>
    <p:sldId id="1546" r:id="rId18"/>
    <p:sldId id="1592" r:id="rId19"/>
    <p:sldId id="1598" r:id="rId20"/>
    <p:sldId id="1578" r:id="rId21"/>
    <p:sldId id="1599" r:id="rId22"/>
    <p:sldId id="1600" r:id="rId23"/>
    <p:sldId id="1601" r:id="rId24"/>
    <p:sldId id="1602" r:id="rId25"/>
    <p:sldId id="1603" r:id="rId26"/>
    <p:sldId id="1588" r:id="rId27"/>
    <p:sldId id="1595" r:id="rId28"/>
    <p:sldId id="1596" r:id="rId29"/>
    <p:sldId id="1597" r:id="rId30"/>
    <p:sldId id="1567" r:id="rId31"/>
    <p:sldId id="1585" r:id="rId32"/>
    <p:sldId id="1584" r:id="rId33"/>
    <p:sldId id="1610" r:id="rId34"/>
    <p:sldId id="1611" r:id="rId35"/>
    <p:sldId id="1587" r:id="rId36"/>
    <p:sldId id="1605" r:id="rId37"/>
    <p:sldId id="1606" r:id="rId38"/>
    <p:sldId id="1607" r:id="rId39"/>
    <p:sldId id="1614" r:id="rId40"/>
    <p:sldId id="1612" r:id="rId41"/>
    <p:sldId id="1571" r:id="rId42"/>
    <p:sldId id="1580" r:id="rId43"/>
    <p:sldId id="1608" r:id="rId44"/>
    <p:sldId id="1569" r:id="rId45"/>
    <p:sldId id="1557" r:id="rId46"/>
    <p:sldId id="1572" r:id="rId47"/>
    <p:sldId id="1570" r:id="rId48"/>
    <p:sldId id="1586" r:id="rId49"/>
    <p:sldId id="1604" r:id="rId50"/>
    <p:sldId id="1609" r:id="rId51"/>
    <p:sldId id="1613" r:id="rId52"/>
  </p:sldIdLst>
  <p:sldSz cx="9144000" cy="6858000" type="screen4x3"/>
  <p:notesSz cx="9144000" cy="6858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aime Sanchez Alba" initials="JA" lastIdx="1" clrIdx="0">
    <p:extLst>
      <p:ext uri="{19B8F6BF-5375-455C-9EA6-DF929625EA0E}">
        <p15:presenceInfo xmlns:p15="http://schemas.microsoft.com/office/powerpoint/2012/main" userId="S::jsanch11@nd.edu::04ce538a-2ce5-42c6-be95-5e5206ea213c"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prnWhat="handouts4"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C223F"/>
    <a:srgbClr val="92B8EA"/>
    <a:srgbClr val="CBDDF5"/>
    <a:srgbClr val="083C69"/>
    <a:srgbClr val="000000"/>
    <a:srgbClr val="0A843D"/>
    <a:srgbClr val="B2914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5148B8D-BE45-4DE9-B9C3-85E07B9FCD19}" v="1971" dt="2020-11-20T02:31:03.944"/>
    <p1510:client id="{661D5DBE-A702-495F-9C57-82CE66BB2F9C}" v="7" dt="2020-11-19T05:09:01.116"/>
    <p1510:client id="{8A07B608-3C37-47EF-B90B-1C7DE6754AF1}" v="501" dt="2020-11-19T03:03:55.699"/>
    <p1510:client id="{8D353BD2-E14D-446D-86EA-820CBD4E1517}" vWet="4" dt="2020-11-20T00:17:09.011"/>
    <p1510:client id="{B4D9AD38-4DF2-4D87-940C-913288F8B5EA}" v="1008" dt="2020-11-20T02:42:26.73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5" d="100"/>
          <a:sy n="85" d="100"/>
        </p:scale>
        <p:origin x="897" y="51"/>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commentAuthors" Target="commentAuthor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notesMaster" Target="notesMasters/notesMaster1.xml"/><Relationship Id="rId58"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viewProps" Target="viewProps.xml"/><Relationship Id="rId61"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rian Rycyna" userId="S::brycyna@nd.edu::9e6bf660-9486-4fbe-9a9c-449eb7335f8b" providerId="AD" clId="Web-{650E3475-2DF5-41B0-B827-A89058DBE4B3}"/>
    <pc:docChg chg="modSld">
      <pc:chgData name="Brian Rycyna" userId="S::brycyna@nd.edu::9e6bf660-9486-4fbe-9a9c-449eb7335f8b" providerId="AD" clId="Web-{650E3475-2DF5-41B0-B827-A89058DBE4B3}" dt="2020-11-19T02:18:38.957" v="5" actId="1076"/>
      <pc:docMkLst>
        <pc:docMk/>
      </pc:docMkLst>
      <pc:sldChg chg="modSp">
        <pc:chgData name="Brian Rycyna" userId="S::brycyna@nd.edu::9e6bf660-9486-4fbe-9a9c-449eb7335f8b" providerId="AD" clId="Web-{650E3475-2DF5-41B0-B827-A89058DBE4B3}" dt="2020-11-19T02:18:07.941" v="0" actId="1076"/>
        <pc:sldMkLst>
          <pc:docMk/>
          <pc:sldMk cId="1915143032" sldId="1586"/>
        </pc:sldMkLst>
        <pc:spChg chg="mod">
          <ac:chgData name="Brian Rycyna" userId="S::brycyna@nd.edu::9e6bf660-9486-4fbe-9a9c-449eb7335f8b" providerId="AD" clId="Web-{650E3475-2DF5-41B0-B827-A89058DBE4B3}" dt="2020-11-19T02:18:07.941" v="0" actId="1076"/>
          <ac:spMkLst>
            <pc:docMk/>
            <pc:sldMk cId="1915143032" sldId="1586"/>
            <ac:spMk id="8" creationId="{90FEBC8C-53DB-42A5-808D-C9E93DF314FA}"/>
          </ac:spMkLst>
        </pc:spChg>
      </pc:sldChg>
      <pc:sldChg chg="modSp">
        <pc:chgData name="Brian Rycyna" userId="S::brycyna@nd.edu::9e6bf660-9486-4fbe-9a9c-449eb7335f8b" providerId="AD" clId="Web-{650E3475-2DF5-41B0-B827-A89058DBE4B3}" dt="2020-11-19T02:18:38.957" v="5" actId="1076"/>
        <pc:sldMkLst>
          <pc:docMk/>
          <pc:sldMk cId="363427609" sldId="1587"/>
        </pc:sldMkLst>
        <pc:spChg chg="mod">
          <ac:chgData name="Brian Rycyna" userId="S::brycyna@nd.edu::9e6bf660-9486-4fbe-9a9c-449eb7335f8b" providerId="AD" clId="Web-{650E3475-2DF5-41B0-B827-A89058DBE4B3}" dt="2020-11-19T02:18:29.925" v="3" actId="1076"/>
          <ac:spMkLst>
            <pc:docMk/>
            <pc:sldMk cId="363427609" sldId="1587"/>
            <ac:spMk id="8" creationId="{90FEBC8C-53DB-42A5-808D-C9E93DF314FA}"/>
          </ac:spMkLst>
        </pc:spChg>
        <pc:spChg chg="mod">
          <ac:chgData name="Brian Rycyna" userId="S::brycyna@nd.edu::9e6bf660-9486-4fbe-9a9c-449eb7335f8b" providerId="AD" clId="Web-{650E3475-2DF5-41B0-B827-A89058DBE4B3}" dt="2020-11-19T02:18:38.957" v="5" actId="1076"/>
          <ac:spMkLst>
            <pc:docMk/>
            <pc:sldMk cId="363427609" sldId="1587"/>
            <ac:spMk id="10" creationId="{D5D4FBE6-AAB0-4FBF-90BE-A535D0CD666F}"/>
          </ac:spMkLst>
        </pc:spChg>
        <pc:cxnChg chg="mod">
          <ac:chgData name="Brian Rycyna" userId="S::brycyna@nd.edu::9e6bf660-9486-4fbe-9a9c-449eb7335f8b" providerId="AD" clId="Web-{650E3475-2DF5-41B0-B827-A89058DBE4B3}" dt="2020-11-19T02:18:23.269" v="2" actId="1076"/>
          <ac:cxnSpMkLst>
            <pc:docMk/>
            <pc:sldMk cId="363427609" sldId="1587"/>
            <ac:cxnSpMk id="20" creationId="{496F55C9-33AE-469C-8B17-FF44BC19E6C4}"/>
          </ac:cxnSpMkLst>
        </pc:cxnChg>
      </pc:sldChg>
    </pc:docChg>
  </pc:docChgLst>
  <pc:docChgLst>
    <pc:chgData name="Zachary Boiskin" userId="S::zboiskin@nd.edu::2e095cfd-454c-47c7-9225-a1c542b12360" providerId="AD" clId="Web-{C2274474-6B0E-4CAC-96C1-027E923AF463}"/>
    <pc:docChg chg="modSld">
      <pc:chgData name="Zachary Boiskin" userId="S::zboiskin@nd.edu::2e095cfd-454c-47c7-9225-a1c542b12360" providerId="AD" clId="Web-{C2274474-6B0E-4CAC-96C1-027E923AF463}" dt="2020-11-17T18:41:30.149" v="5" actId="1076"/>
      <pc:docMkLst>
        <pc:docMk/>
      </pc:docMkLst>
      <pc:sldChg chg="addSp delSp modSp">
        <pc:chgData name="Zachary Boiskin" userId="S::zboiskin@nd.edu::2e095cfd-454c-47c7-9225-a1c542b12360" providerId="AD" clId="Web-{C2274474-6B0E-4CAC-96C1-027E923AF463}" dt="2020-11-17T18:41:30.149" v="5" actId="1076"/>
        <pc:sldMkLst>
          <pc:docMk/>
          <pc:sldMk cId="297181150" sldId="1585"/>
        </pc:sldMkLst>
        <pc:picChg chg="add mod">
          <ac:chgData name="Zachary Boiskin" userId="S::zboiskin@nd.edu::2e095cfd-454c-47c7-9225-a1c542b12360" providerId="AD" clId="Web-{C2274474-6B0E-4CAC-96C1-027E923AF463}" dt="2020-11-17T18:41:30.149" v="5" actId="1076"/>
          <ac:picMkLst>
            <pc:docMk/>
            <pc:sldMk cId="297181150" sldId="1585"/>
            <ac:picMk id="2" creationId="{5554C738-DF7F-4EAC-9224-6F2077AEAC0F}"/>
          </ac:picMkLst>
        </pc:picChg>
        <pc:picChg chg="del">
          <ac:chgData name="Zachary Boiskin" userId="S::zboiskin@nd.edu::2e095cfd-454c-47c7-9225-a1c542b12360" providerId="AD" clId="Web-{C2274474-6B0E-4CAC-96C1-027E923AF463}" dt="2020-11-17T18:41:12.665" v="0"/>
          <ac:picMkLst>
            <pc:docMk/>
            <pc:sldMk cId="297181150" sldId="1585"/>
            <ac:picMk id="4" creationId="{7BA347F9-88C2-4C86-802D-F78F2DAE7059}"/>
          </ac:picMkLst>
        </pc:picChg>
      </pc:sldChg>
    </pc:docChg>
  </pc:docChgLst>
  <pc:docChgLst>
    <pc:chgData name="Joseph Babyar" userId="1b9be773-9894-49ec-9349-a0b1bad6513b" providerId="ADAL" clId="{65129B59-FA34-0144-9971-51193BC7E36E}"/>
    <pc:docChg chg="undo custSel mod addSld delSld modSld sldOrd">
      <pc:chgData name="Joseph Babyar" userId="1b9be773-9894-49ec-9349-a0b1bad6513b" providerId="ADAL" clId="{65129B59-FA34-0144-9971-51193BC7E36E}" dt="2020-11-18T00:59:36.385" v="1988" actId="20577"/>
      <pc:docMkLst>
        <pc:docMk/>
      </pc:docMkLst>
      <pc:sldChg chg="modSp mod">
        <pc:chgData name="Joseph Babyar" userId="1b9be773-9894-49ec-9349-a0b1bad6513b" providerId="ADAL" clId="{65129B59-FA34-0144-9971-51193BC7E36E}" dt="2020-11-17T01:42:16.596" v="1226" actId="20577"/>
        <pc:sldMkLst>
          <pc:docMk/>
          <pc:sldMk cId="1179795636" sldId="261"/>
        </pc:sldMkLst>
        <pc:spChg chg="mod">
          <ac:chgData name="Joseph Babyar" userId="1b9be773-9894-49ec-9349-a0b1bad6513b" providerId="ADAL" clId="{65129B59-FA34-0144-9971-51193BC7E36E}" dt="2020-11-17T01:42:16.596" v="1226" actId="20577"/>
          <ac:spMkLst>
            <pc:docMk/>
            <pc:sldMk cId="1179795636" sldId="261"/>
            <ac:spMk id="25" creationId="{15A51845-4868-46DD-8AF9-D27A87EEDFC4}"/>
          </ac:spMkLst>
        </pc:spChg>
      </pc:sldChg>
      <pc:sldChg chg="modSp mod">
        <pc:chgData name="Joseph Babyar" userId="1b9be773-9894-49ec-9349-a0b1bad6513b" providerId="ADAL" clId="{65129B59-FA34-0144-9971-51193BC7E36E}" dt="2020-11-16T05:18:37.479" v="961" actId="20577"/>
        <pc:sldMkLst>
          <pc:docMk/>
          <pc:sldMk cId="3923493857" sldId="1542"/>
        </pc:sldMkLst>
        <pc:graphicFrameChg chg="mod modGraphic">
          <ac:chgData name="Joseph Babyar" userId="1b9be773-9894-49ec-9349-a0b1bad6513b" providerId="ADAL" clId="{65129B59-FA34-0144-9971-51193BC7E36E}" dt="2020-11-16T05:18:37.479" v="961" actId="20577"/>
          <ac:graphicFrameMkLst>
            <pc:docMk/>
            <pc:sldMk cId="3923493857" sldId="1542"/>
            <ac:graphicFrameMk id="60" creationId="{DEC08D4F-314A-A642-89E5-833AB1139A39}"/>
          </ac:graphicFrameMkLst>
        </pc:graphicFrameChg>
      </pc:sldChg>
      <pc:sldChg chg="modSp mod">
        <pc:chgData name="Joseph Babyar" userId="1b9be773-9894-49ec-9349-a0b1bad6513b" providerId="ADAL" clId="{65129B59-FA34-0144-9971-51193BC7E36E}" dt="2020-11-17T04:59:34.868" v="1799" actId="20577"/>
        <pc:sldMkLst>
          <pc:docMk/>
          <pc:sldMk cId="2745958469" sldId="1546"/>
        </pc:sldMkLst>
        <pc:spChg chg="mod">
          <ac:chgData name="Joseph Babyar" userId="1b9be773-9894-49ec-9349-a0b1bad6513b" providerId="ADAL" clId="{65129B59-FA34-0144-9971-51193BC7E36E}" dt="2020-11-17T04:58:50.132" v="1723" actId="20577"/>
          <ac:spMkLst>
            <pc:docMk/>
            <pc:sldMk cId="2745958469" sldId="1546"/>
            <ac:spMk id="3" creationId="{6A1759E9-281C-4E48-93C8-51286BB26B01}"/>
          </ac:spMkLst>
        </pc:spChg>
        <pc:spChg chg="mod">
          <ac:chgData name="Joseph Babyar" userId="1b9be773-9894-49ec-9349-a0b1bad6513b" providerId="ADAL" clId="{65129B59-FA34-0144-9971-51193BC7E36E}" dt="2020-11-17T04:59:34.868" v="1799" actId="20577"/>
          <ac:spMkLst>
            <pc:docMk/>
            <pc:sldMk cId="2745958469" sldId="1546"/>
            <ac:spMk id="4" creationId="{6B685D77-CFBA-4C4E-AC60-12E3590A0DE7}"/>
          </ac:spMkLst>
        </pc:spChg>
      </pc:sldChg>
      <pc:sldChg chg="modSp mod">
        <pc:chgData name="Joseph Babyar" userId="1b9be773-9894-49ec-9349-a0b1bad6513b" providerId="ADAL" clId="{65129B59-FA34-0144-9971-51193BC7E36E}" dt="2020-11-17T01:42:45.334" v="1244" actId="20577"/>
        <pc:sldMkLst>
          <pc:docMk/>
          <pc:sldMk cId="2291888705" sldId="1547"/>
        </pc:sldMkLst>
        <pc:spChg chg="mod">
          <ac:chgData name="Joseph Babyar" userId="1b9be773-9894-49ec-9349-a0b1bad6513b" providerId="ADAL" clId="{65129B59-FA34-0144-9971-51193BC7E36E}" dt="2020-11-17T01:42:45.334" v="1244" actId="20577"/>
          <ac:spMkLst>
            <pc:docMk/>
            <pc:sldMk cId="2291888705" sldId="1547"/>
            <ac:spMk id="6" creationId="{E21B2C14-905F-E741-B358-871713E2FFA2}"/>
          </ac:spMkLst>
        </pc:spChg>
      </pc:sldChg>
      <pc:sldChg chg="modSp mod">
        <pc:chgData name="Joseph Babyar" userId="1b9be773-9894-49ec-9349-a0b1bad6513b" providerId="ADAL" clId="{65129B59-FA34-0144-9971-51193BC7E36E}" dt="2020-11-16T05:19:07.471" v="971" actId="20577"/>
        <pc:sldMkLst>
          <pc:docMk/>
          <pc:sldMk cId="4033042764" sldId="1549"/>
        </pc:sldMkLst>
        <pc:spChg chg="mod">
          <ac:chgData name="Joseph Babyar" userId="1b9be773-9894-49ec-9349-a0b1bad6513b" providerId="ADAL" clId="{65129B59-FA34-0144-9971-51193BC7E36E}" dt="2020-11-16T05:19:07.471" v="971" actId="20577"/>
          <ac:spMkLst>
            <pc:docMk/>
            <pc:sldMk cId="4033042764" sldId="1549"/>
            <ac:spMk id="2" creationId="{B16C76EB-E0FA-C440-83B7-319DFD76E395}"/>
          </ac:spMkLst>
        </pc:spChg>
      </pc:sldChg>
      <pc:sldChg chg="modSp mod">
        <pc:chgData name="Joseph Babyar" userId="1b9be773-9894-49ec-9349-a0b1bad6513b" providerId="ADAL" clId="{65129B59-FA34-0144-9971-51193BC7E36E}" dt="2020-11-16T05:28:30.348" v="1129" actId="20577"/>
        <pc:sldMkLst>
          <pc:docMk/>
          <pc:sldMk cId="1146968844" sldId="1550"/>
        </pc:sldMkLst>
        <pc:spChg chg="mod">
          <ac:chgData name="Joseph Babyar" userId="1b9be773-9894-49ec-9349-a0b1bad6513b" providerId="ADAL" clId="{65129B59-FA34-0144-9971-51193BC7E36E}" dt="2020-11-16T05:28:30.348" v="1129" actId="20577"/>
          <ac:spMkLst>
            <pc:docMk/>
            <pc:sldMk cId="1146968844" sldId="1550"/>
            <ac:spMk id="2" creationId="{048BCBCB-27AC-F940-B96F-0BD8431D99A4}"/>
          </ac:spMkLst>
        </pc:spChg>
      </pc:sldChg>
      <pc:sldChg chg="del">
        <pc:chgData name="Joseph Babyar" userId="1b9be773-9894-49ec-9349-a0b1bad6513b" providerId="ADAL" clId="{65129B59-FA34-0144-9971-51193BC7E36E}" dt="2020-11-17T02:26:49.185" v="1333" actId="2696"/>
        <pc:sldMkLst>
          <pc:docMk/>
          <pc:sldMk cId="2500717356" sldId="1551"/>
        </pc:sldMkLst>
      </pc:sldChg>
      <pc:sldChg chg="modSp del mod">
        <pc:chgData name="Joseph Babyar" userId="1b9be773-9894-49ec-9349-a0b1bad6513b" providerId="ADAL" clId="{65129B59-FA34-0144-9971-51193BC7E36E}" dt="2020-11-17T02:26:49.185" v="1333" actId="2696"/>
        <pc:sldMkLst>
          <pc:docMk/>
          <pc:sldMk cId="2149241411" sldId="1552"/>
        </pc:sldMkLst>
        <pc:spChg chg="mod">
          <ac:chgData name="Joseph Babyar" userId="1b9be773-9894-49ec-9349-a0b1bad6513b" providerId="ADAL" clId="{65129B59-FA34-0144-9971-51193BC7E36E}" dt="2020-11-16T00:25:28.060" v="701" actId="20577"/>
          <ac:spMkLst>
            <pc:docMk/>
            <pc:sldMk cId="2149241411" sldId="1552"/>
            <ac:spMk id="3" creationId="{BA38CC2D-35B2-9F42-AFAB-B7045693CE01}"/>
          </ac:spMkLst>
        </pc:spChg>
      </pc:sldChg>
      <pc:sldChg chg="del">
        <pc:chgData name="Joseph Babyar" userId="1b9be773-9894-49ec-9349-a0b1bad6513b" providerId="ADAL" clId="{65129B59-FA34-0144-9971-51193BC7E36E}" dt="2020-11-17T02:26:49.185" v="1333" actId="2696"/>
        <pc:sldMkLst>
          <pc:docMk/>
          <pc:sldMk cId="2872983451" sldId="1558"/>
        </pc:sldMkLst>
      </pc:sldChg>
      <pc:sldChg chg="modSp del mod">
        <pc:chgData name="Joseph Babyar" userId="1b9be773-9894-49ec-9349-a0b1bad6513b" providerId="ADAL" clId="{65129B59-FA34-0144-9971-51193BC7E36E}" dt="2020-11-17T02:26:49.185" v="1333" actId="2696"/>
        <pc:sldMkLst>
          <pc:docMk/>
          <pc:sldMk cId="4014183199" sldId="1560"/>
        </pc:sldMkLst>
        <pc:spChg chg="mod">
          <ac:chgData name="Joseph Babyar" userId="1b9be773-9894-49ec-9349-a0b1bad6513b" providerId="ADAL" clId="{65129B59-FA34-0144-9971-51193BC7E36E}" dt="2020-11-16T00:39:08.021" v="775" actId="20577"/>
          <ac:spMkLst>
            <pc:docMk/>
            <pc:sldMk cId="4014183199" sldId="1560"/>
            <ac:spMk id="2" creationId="{A32A97E4-FEA7-B444-8D51-04C0424503D9}"/>
          </ac:spMkLst>
        </pc:spChg>
        <pc:spChg chg="mod">
          <ac:chgData name="Joseph Babyar" userId="1b9be773-9894-49ec-9349-a0b1bad6513b" providerId="ADAL" clId="{65129B59-FA34-0144-9971-51193BC7E36E}" dt="2020-11-16T00:40:12.630" v="920" actId="20577"/>
          <ac:spMkLst>
            <pc:docMk/>
            <pc:sldMk cId="4014183199" sldId="1560"/>
            <ac:spMk id="3" creationId="{8516459D-6E9A-104E-9003-A8A6D5B5221C}"/>
          </ac:spMkLst>
        </pc:spChg>
      </pc:sldChg>
      <pc:sldChg chg="modSp mod">
        <pc:chgData name="Joseph Babyar" userId="1b9be773-9894-49ec-9349-a0b1bad6513b" providerId="ADAL" clId="{65129B59-FA34-0144-9971-51193BC7E36E}" dt="2020-11-17T02:10:04.133" v="1289" actId="20577"/>
        <pc:sldMkLst>
          <pc:docMk/>
          <pc:sldMk cId="1087685520" sldId="1565"/>
        </pc:sldMkLst>
        <pc:spChg chg="mod">
          <ac:chgData name="Joseph Babyar" userId="1b9be773-9894-49ec-9349-a0b1bad6513b" providerId="ADAL" clId="{65129B59-FA34-0144-9971-51193BC7E36E}" dt="2020-11-17T02:10:04.133" v="1289" actId="20577"/>
          <ac:spMkLst>
            <pc:docMk/>
            <pc:sldMk cId="1087685520" sldId="1565"/>
            <ac:spMk id="2" creationId="{D634DB7A-FBA7-2A4A-B97C-745FC7DC7B9B}"/>
          </ac:spMkLst>
        </pc:spChg>
      </pc:sldChg>
      <pc:sldChg chg="addSp delSp modSp mod modClrScheme chgLayout">
        <pc:chgData name="Joseph Babyar" userId="1b9be773-9894-49ec-9349-a0b1bad6513b" providerId="ADAL" clId="{65129B59-FA34-0144-9971-51193BC7E36E}" dt="2020-11-17T04:36:54.020" v="1538" actId="207"/>
        <pc:sldMkLst>
          <pc:docMk/>
          <pc:sldMk cId="789471254" sldId="1567"/>
        </pc:sldMkLst>
        <pc:spChg chg="mod">
          <ac:chgData name="Joseph Babyar" userId="1b9be773-9894-49ec-9349-a0b1bad6513b" providerId="ADAL" clId="{65129B59-FA34-0144-9971-51193BC7E36E}" dt="2020-11-17T04:36:54.020" v="1538" actId="207"/>
          <ac:spMkLst>
            <pc:docMk/>
            <pc:sldMk cId="789471254" sldId="1567"/>
            <ac:spMk id="2" creationId="{D634DB7A-FBA7-2A4A-B97C-745FC7DC7B9B}"/>
          </ac:spMkLst>
        </pc:spChg>
        <pc:spChg chg="add mod">
          <ac:chgData name="Joseph Babyar" userId="1b9be773-9894-49ec-9349-a0b1bad6513b" providerId="ADAL" clId="{65129B59-FA34-0144-9971-51193BC7E36E}" dt="2020-11-16T05:41:52.152" v="1172" actId="767"/>
          <ac:spMkLst>
            <pc:docMk/>
            <pc:sldMk cId="789471254" sldId="1567"/>
            <ac:spMk id="3" creationId="{1479B48B-85DA-DF4F-9D07-90CC2B122CF1}"/>
          </ac:spMkLst>
        </pc:spChg>
        <pc:spChg chg="add del mod">
          <ac:chgData name="Joseph Babyar" userId="1b9be773-9894-49ec-9349-a0b1bad6513b" providerId="ADAL" clId="{65129B59-FA34-0144-9971-51193BC7E36E}" dt="2020-11-15T20:45:21.926" v="451" actId="26606"/>
          <ac:spMkLst>
            <pc:docMk/>
            <pc:sldMk cId="789471254" sldId="1567"/>
            <ac:spMk id="6" creationId="{89F9ABB7-2123-4E8D-95FA-3C951A39B8EB}"/>
          </ac:spMkLst>
        </pc:spChg>
        <pc:spChg chg="add del mod">
          <ac:chgData name="Joseph Babyar" userId="1b9be773-9894-49ec-9349-a0b1bad6513b" providerId="ADAL" clId="{65129B59-FA34-0144-9971-51193BC7E36E}" dt="2020-11-15T20:45:30.172" v="455" actId="26606"/>
          <ac:spMkLst>
            <pc:docMk/>
            <pc:sldMk cId="789471254" sldId="1567"/>
            <ac:spMk id="7" creationId="{89F9ABB7-2123-4E8D-95FA-3C951A39B8EB}"/>
          </ac:spMkLst>
        </pc:spChg>
        <pc:spChg chg="add del mod">
          <ac:chgData name="Joseph Babyar" userId="1b9be773-9894-49ec-9349-a0b1bad6513b" providerId="ADAL" clId="{65129B59-FA34-0144-9971-51193BC7E36E}" dt="2020-11-15T20:45:13.724" v="447" actId="26606"/>
          <ac:spMkLst>
            <pc:docMk/>
            <pc:sldMk cId="789471254" sldId="1567"/>
            <ac:spMk id="9" creationId="{89F9ABB7-2123-4E8D-95FA-3C951A39B8EB}"/>
          </ac:spMkLst>
        </pc:spChg>
        <pc:spChg chg="add del">
          <ac:chgData name="Joseph Babyar" userId="1b9be773-9894-49ec-9349-a0b1bad6513b" providerId="ADAL" clId="{65129B59-FA34-0144-9971-51193BC7E36E}" dt="2020-11-15T20:45:33.131" v="457" actId="26606"/>
          <ac:spMkLst>
            <pc:docMk/>
            <pc:sldMk cId="789471254" sldId="1567"/>
            <ac:spMk id="10" creationId="{4BDDBB8B-33EB-4DBC-94E2-37D8DB13D401}"/>
          </ac:spMkLst>
        </pc:spChg>
        <pc:spChg chg="add del">
          <ac:chgData name="Joseph Babyar" userId="1b9be773-9894-49ec-9349-a0b1bad6513b" providerId="ADAL" clId="{65129B59-FA34-0144-9971-51193BC7E36E}" dt="2020-11-15T20:45:39.033" v="459" actId="26606"/>
          <ac:spMkLst>
            <pc:docMk/>
            <pc:sldMk cId="789471254" sldId="1567"/>
            <ac:spMk id="12" creationId="{2177D25F-C3BB-4725-8DBE-8AB5C7B774B8}"/>
          </ac:spMkLst>
        </pc:spChg>
        <pc:spChg chg="add del">
          <ac:chgData name="Joseph Babyar" userId="1b9be773-9894-49ec-9349-a0b1bad6513b" providerId="ADAL" clId="{65129B59-FA34-0144-9971-51193BC7E36E}" dt="2020-11-15T20:46:05.276" v="461" actId="26606"/>
          <ac:spMkLst>
            <pc:docMk/>
            <pc:sldMk cId="789471254" sldId="1567"/>
            <ac:spMk id="14" creationId="{4BDDBB8B-33EB-4DBC-94E2-37D8DB13D401}"/>
          </ac:spMkLst>
        </pc:spChg>
        <pc:spChg chg="add del mod">
          <ac:chgData name="Joseph Babyar" userId="1b9be773-9894-49ec-9349-a0b1bad6513b" providerId="ADAL" clId="{65129B59-FA34-0144-9971-51193BC7E36E}" dt="2020-11-17T04:26:48.107" v="1401" actId="931"/>
          <ac:spMkLst>
            <pc:docMk/>
            <pc:sldMk cId="789471254" sldId="1567"/>
            <ac:spMk id="16" creationId="{2177D25F-C3BB-4725-8DBE-8AB5C7B774B8}"/>
          </ac:spMkLst>
        </pc:spChg>
        <pc:spChg chg="add del mod">
          <ac:chgData name="Joseph Babyar" userId="1b9be773-9894-49ec-9349-a0b1bad6513b" providerId="ADAL" clId="{65129B59-FA34-0144-9971-51193BC7E36E}" dt="2020-11-17T04:27:58.222" v="1410" actId="931"/>
          <ac:spMkLst>
            <pc:docMk/>
            <pc:sldMk cId="789471254" sldId="1567"/>
            <ac:spMk id="26" creationId="{6388492B-68B1-6F42-9D6C-83AB1BDADF89}"/>
          </ac:spMkLst>
        </pc:spChg>
        <pc:spChg chg="add del mod">
          <ac:chgData name="Joseph Babyar" userId="1b9be773-9894-49ec-9349-a0b1bad6513b" providerId="ADAL" clId="{65129B59-FA34-0144-9971-51193BC7E36E}" dt="2020-11-17T04:29:19.656" v="1414" actId="931"/>
          <ac:spMkLst>
            <pc:docMk/>
            <pc:sldMk cId="789471254" sldId="1567"/>
            <ac:spMk id="30" creationId="{CEF53331-B921-C543-8E77-A4AEC8B68D4C}"/>
          </ac:spMkLst>
        </pc:spChg>
        <pc:spChg chg="add del mod">
          <ac:chgData name="Joseph Babyar" userId="1b9be773-9894-49ec-9349-a0b1bad6513b" providerId="ADAL" clId="{65129B59-FA34-0144-9971-51193BC7E36E}" dt="2020-11-17T04:34:20.928" v="1465" actId="931"/>
          <ac:spMkLst>
            <pc:docMk/>
            <pc:sldMk cId="789471254" sldId="1567"/>
            <ac:spMk id="34" creationId="{78B4FF2A-95D7-254B-AA4B-74B0EC173757}"/>
          </ac:spMkLst>
        </pc:spChg>
        <pc:picChg chg="add mod">
          <ac:chgData name="Joseph Babyar" userId="1b9be773-9894-49ec-9349-a0b1bad6513b" providerId="ADAL" clId="{65129B59-FA34-0144-9971-51193BC7E36E}" dt="2020-11-17T04:29:50.646" v="1421" actId="1076"/>
          <ac:picMkLst>
            <pc:docMk/>
            <pc:sldMk cId="789471254" sldId="1567"/>
            <ac:picMk id="4" creationId="{2C82B262-CFA1-1949-B5E1-EC912F1E0FDF}"/>
          </ac:picMkLst>
        </pc:picChg>
        <pc:picChg chg="add del mod">
          <ac:chgData name="Joseph Babyar" userId="1b9be773-9894-49ec-9349-a0b1bad6513b" providerId="ADAL" clId="{65129B59-FA34-0144-9971-51193BC7E36E}" dt="2020-11-17T04:27:53.104" v="1409" actId="478"/>
          <ac:picMkLst>
            <pc:docMk/>
            <pc:sldMk cId="789471254" sldId="1567"/>
            <ac:picMk id="24" creationId="{21FA7D60-6AE5-9744-BEF9-44B8BD381912}"/>
          </ac:picMkLst>
        </pc:picChg>
        <pc:picChg chg="add del mod">
          <ac:chgData name="Joseph Babyar" userId="1b9be773-9894-49ec-9349-a0b1bad6513b" providerId="ADAL" clId="{65129B59-FA34-0144-9971-51193BC7E36E}" dt="2020-11-17T04:28:05.452" v="1413" actId="478"/>
          <ac:picMkLst>
            <pc:docMk/>
            <pc:sldMk cId="789471254" sldId="1567"/>
            <ac:picMk id="28" creationId="{D6B55580-E049-6F45-AA3D-E3FB355BB882}"/>
          </ac:picMkLst>
        </pc:picChg>
        <pc:picChg chg="add del mod">
          <ac:chgData name="Joseph Babyar" userId="1b9be773-9894-49ec-9349-a0b1bad6513b" providerId="ADAL" clId="{65129B59-FA34-0144-9971-51193BC7E36E}" dt="2020-11-17T04:33:06.222" v="1464" actId="478"/>
          <ac:picMkLst>
            <pc:docMk/>
            <pc:sldMk cId="789471254" sldId="1567"/>
            <ac:picMk id="32" creationId="{EDFFB3F7-5311-7B41-A005-DFABB5EE6CEE}"/>
          </ac:picMkLst>
        </pc:picChg>
        <pc:picChg chg="add mod">
          <ac:chgData name="Joseph Babyar" userId="1b9be773-9894-49ec-9349-a0b1bad6513b" providerId="ADAL" clId="{65129B59-FA34-0144-9971-51193BC7E36E}" dt="2020-11-17T04:34:44.284" v="1474" actId="14100"/>
          <ac:picMkLst>
            <pc:docMk/>
            <pc:sldMk cId="789471254" sldId="1567"/>
            <ac:picMk id="36" creationId="{67B99CA8-0FFA-5846-AC9F-B6F45EA2CFF6}"/>
          </ac:picMkLst>
        </pc:picChg>
      </pc:sldChg>
      <pc:sldChg chg="modSp mod">
        <pc:chgData name="Joseph Babyar" userId="1b9be773-9894-49ec-9349-a0b1bad6513b" providerId="ADAL" clId="{65129B59-FA34-0144-9971-51193BC7E36E}" dt="2020-11-16T05:23:21.305" v="1008" actId="20577"/>
        <pc:sldMkLst>
          <pc:docMk/>
          <pc:sldMk cId="999204243" sldId="1568"/>
        </pc:sldMkLst>
        <pc:spChg chg="mod">
          <ac:chgData name="Joseph Babyar" userId="1b9be773-9894-49ec-9349-a0b1bad6513b" providerId="ADAL" clId="{65129B59-FA34-0144-9971-51193BC7E36E}" dt="2020-11-16T05:23:21.305" v="1008" actId="20577"/>
          <ac:spMkLst>
            <pc:docMk/>
            <pc:sldMk cId="999204243" sldId="1568"/>
            <ac:spMk id="6" creationId="{E21B2C14-905F-E741-B358-871713E2FFA2}"/>
          </ac:spMkLst>
        </pc:spChg>
      </pc:sldChg>
      <pc:sldChg chg="modSp mod">
        <pc:chgData name="Joseph Babyar" userId="1b9be773-9894-49ec-9349-a0b1bad6513b" providerId="ADAL" clId="{65129B59-FA34-0144-9971-51193BC7E36E}" dt="2020-11-18T00:59:36.385" v="1988" actId="20577"/>
        <pc:sldMkLst>
          <pc:docMk/>
          <pc:sldMk cId="943028036" sldId="1569"/>
        </pc:sldMkLst>
        <pc:spChg chg="mod">
          <ac:chgData name="Joseph Babyar" userId="1b9be773-9894-49ec-9349-a0b1bad6513b" providerId="ADAL" clId="{65129B59-FA34-0144-9971-51193BC7E36E}" dt="2020-11-18T00:59:36.385" v="1988" actId="20577"/>
          <ac:spMkLst>
            <pc:docMk/>
            <pc:sldMk cId="943028036" sldId="1569"/>
            <ac:spMk id="23" creationId="{C9C7DCB5-84E2-4997-9BD2-0CF0EF539263}"/>
          </ac:spMkLst>
        </pc:spChg>
      </pc:sldChg>
      <pc:sldChg chg="addSp delSp modSp mod">
        <pc:chgData name="Joseph Babyar" userId="1b9be773-9894-49ec-9349-a0b1bad6513b" providerId="ADAL" clId="{65129B59-FA34-0144-9971-51193BC7E36E}" dt="2020-11-16T05:24:59.985" v="1042" actId="478"/>
        <pc:sldMkLst>
          <pc:docMk/>
          <pc:sldMk cId="853981434" sldId="1573"/>
        </pc:sldMkLst>
        <pc:spChg chg="del mod">
          <ac:chgData name="Joseph Babyar" userId="1b9be773-9894-49ec-9349-a0b1bad6513b" providerId="ADAL" clId="{65129B59-FA34-0144-9971-51193BC7E36E}" dt="2020-11-16T05:24:52.190" v="1041" actId="478"/>
          <ac:spMkLst>
            <pc:docMk/>
            <pc:sldMk cId="853981434" sldId="1573"/>
            <ac:spMk id="6" creationId="{E21B2C14-905F-E741-B358-871713E2FFA2}"/>
          </ac:spMkLst>
        </pc:spChg>
        <pc:spChg chg="add del mod">
          <ac:chgData name="Joseph Babyar" userId="1b9be773-9894-49ec-9349-a0b1bad6513b" providerId="ADAL" clId="{65129B59-FA34-0144-9971-51193BC7E36E}" dt="2020-11-16T05:24:59.985" v="1042" actId="478"/>
          <ac:spMkLst>
            <pc:docMk/>
            <pc:sldMk cId="853981434" sldId="1573"/>
            <ac:spMk id="16" creationId="{534F9862-8623-FB4B-87C2-AA10ED1ECF77}"/>
          </ac:spMkLst>
        </pc:spChg>
        <pc:spChg chg="add mod">
          <ac:chgData name="Joseph Babyar" userId="1b9be773-9894-49ec-9349-a0b1bad6513b" providerId="ADAL" clId="{65129B59-FA34-0144-9971-51193BC7E36E}" dt="2020-11-16T05:24:47.206" v="1040"/>
          <ac:spMkLst>
            <pc:docMk/>
            <pc:sldMk cId="853981434" sldId="1573"/>
            <ac:spMk id="32" creationId="{193ED301-57AD-284C-93B9-8D92E9811FEF}"/>
          </ac:spMkLst>
        </pc:spChg>
      </pc:sldChg>
      <pc:sldChg chg="modSp mod">
        <pc:chgData name="Joseph Babyar" userId="1b9be773-9894-49ec-9349-a0b1bad6513b" providerId="ADAL" clId="{65129B59-FA34-0144-9971-51193BC7E36E}" dt="2020-11-17T01:59:15.240" v="1274" actId="14100"/>
        <pc:sldMkLst>
          <pc:docMk/>
          <pc:sldMk cId="2201232059" sldId="1578"/>
        </pc:sldMkLst>
        <pc:spChg chg="mod">
          <ac:chgData name="Joseph Babyar" userId="1b9be773-9894-49ec-9349-a0b1bad6513b" providerId="ADAL" clId="{65129B59-FA34-0144-9971-51193BC7E36E}" dt="2020-11-16T05:30:37.361" v="1161" actId="20577"/>
          <ac:spMkLst>
            <pc:docMk/>
            <pc:sldMk cId="2201232059" sldId="1578"/>
            <ac:spMk id="8" creationId="{38A80221-3DB0-47C1-90ED-BE28038A02FA}"/>
          </ac:spMkLst>
        </pc:spChg>
        <pc:picChg chg="mod">
          <ac:chgData name="Joseph Babyar" userId="1b9be773-9894-49ec-9349-a0b1bad6513b" providerId="ADAL" clId="{65129B59-FA34-0144-9971-51193BC7E36E}" dt="2020-11-17T01:59:15.240" v="1274" actId="14100"/>
          <ac:picMkLst>
            <pc:docMk/>
            <pc:sldMk cId="2201232059" sldId="1578"/>
            <ac:picMk id="7" creationId="{1D59C890-A70E-4DEC-B7AB-04CC79926178}"/>
          </ac:picMkLst>
        </pc:picChg>
      </pc:sldChg>
      <pc:sldChg chg="addSp delSp modSp mod">
        <pc:chgData name="Joseph Babyar" userId="1b9be773-9894-49ec-9349-a0b1bad6513b" providerId="ADAL" clId="{65129B59-FA34-0144-9971-51193BC7E36E}" dt="2020-11-16T05:26:20.747" v="1069" actId="255"/>
        <pc:sldMkLst>
          <pc:docMk/>
          <pc:sldMk cId="1308179814" sldId="1580"/>
        </pc:sldMkLst>
        <pc:spChg chg="del mod">
          <ac:chgData name="Joseph Babyar" userId="1b9be773-9894-49ec-9349-a0b1bad6513b" providerId="ADAL" clId="{65129B59-FA34-0144-9971-51193BC7E36E}" dt="2020-11-16T05:25:48.395" v="1045" actId="478"/>
          <ac:spMkLst>
            <pc:docMk/>
            <pc:sldMk cId="1308179814" sldId="1580"/>
            <ac:spMk id="6" creationId="{E21B2C14-905F-E741-B358-871713E2FFA2}"/>
          </ac:spMkLst>
        </pc:spChg>
        <pc:spChg chg="add del mod">
          <ac:chgData name="Joseph Babyar" userId="1b9be773-9894-49ec-9349-a0b1bad6513b" providerId="ADAL" clId="{65129B59-FA34-0144-9971-51193BC7E36E}" dt="2020-11-16T05:25:51.519" v="1046" actId="478"/>
          <ac:spMkLst>
            <pc:docMk/>
            <pc:sldMk cId="1308179814" sldId="1580"/>
            <ac:spMk id="17" creationId="{51A1547A-AF4C-064F-8177-0DF72D0F8DFF}"/>
          </ac:spMkLst>
        </pc:spChg>
        <pc:spChg chg="add mod">
          <ac:chgData name="Joseph Babyar" userId="1b9be773-9894-49ec-9349-a0b1bad6513b" providerId="ADAL" clId="{65129B59-FA34-0144-9971-51193BC7E36E}" dt="2020-11-16T05:26:20.747" v="1069" actId="255"/>
          <ac:spMkLst>
            <pc:docMk/>
            <pc:sldMk cId="1308179814" sldId="1580"/>
            <ac:spMk id="34" creationId="{058B35C9-1280-264A-A24A-772D8D883B7E}"/>
          </ac:spMkLst>
        </pc:spChg>
      </pc:sldChg>
      <pc:sldChg chg="add del">
        <pc:chgData name="Joseph Babyar" userId="1b9be773-9894-49ec-9349-a0b1bad6513b" providerId="ADAL" clId="{65129B59-FA34-0144-9971-51193BC7E36E}" dt="2020-11-15T20:48:47.649" v="489"/>
        <pc:sldMkLst>
          <pc:docMk/>
          <pc:sldMk cId="3676788188" sldId="1583"/>
        </pc:sldMkLst>
      </pc:sldChg>
      <pc:sldChg chg="modSp mod">
        <pc:chgData name="Joseph Babyar" userId="1b9be773-9894-49ec-9349-a0b1bad6513b" providerId="ADAL" clId="{65129B59-FA34-0144-9971-51193BC7E36E}" dt="2020-11-16T05:29:35.342" v="1132" actId="20577"/>
        <pc:sldMkLst>
          <pc:docMk/>
          <pc:sldMk cId="1705774649" sldId="1584"/>
        </pc:sldMkLst>
        <pc:spChg chg="mod">
          <ac:chgData name="Joseph Babyar" userId="1b9be773-9894-49ec-9349-a0b1bad6513b" providerId="ADAL" clId="{65129B59-FA34-0144-9971-51193BC7E36E}" dt="2020-11-16T05:29:35.342" v="1132" actId="20577"/>
          <ac:spMkLst>
            <pc:docMk/>
            <pc:sldMk cId="1705774649" sldId="1584"/>
            <ac:spMk id="24" creationId="{CFE29AED-6C97-461F-A376-05A3CC583364}"/>
          </ac:spMkLst>
        </pc:spChg>
      </pc:sldChg>
      <pc:sldChg chg="modSp mod">
        <pc:chgData name="Joseph Babyar" userId="1b9be773-9894-49ec-9349-a0b1bad6513b" providerId="ADAL" clId="{65129B59-FA34-0144-9971-51193BC7E36E}" dt="2020-11-17T02:06:43.651" v="1285" actId="20577"/>
        <pc:sldMkLst>
          <pc:docMk/>
          <pc:sldMk cId="297181150" sldId="1585"/>
        </pc:sldMkLst>
        <pc:spChg chg="mod">
          <ac:chgData name="Joseph Babyar" userId="1b9be773-9894-49ec-9349-a0b1bad6513b" providerId="ADAL" clId="{65129B59-FA34-0144-9971-51193BC7E36E}" dt="2020-11-17T02:06:43.651" v="1285" actId="20577"/>
          <ac:spMkLst>
            <pc:docMk/>
            <pc:sldMk cId="297181150" sldId="1585"/>
            <ac:spMk id="25" creationId="{2E59B7BE-C1AF-4027-8150-797AE095BD67}"/>
          </ac:spMkLst>
        </pc:spChg>
      </pc:sldChg>
      <pc:sldChg chg="addSp delSp modSp add del mod modClrScheme chgLayout">
        <pc:chgData name="Joseph Babyar" userId="1b9be773-9894-49ec-9349-a0b1bad6513b" providerId="ADAL" clId="{65129B59-FA34-0144-9971-51193BC7E36E}" dt="2020-11-16T00:29:15.530" v="727" actId="2696"/>
        <pc:sldMkLst>
          <pc:docMk/>
          <pc:sldMk cId="1101802591" sldId="1589"/>
        </pc:sldMkLst>
        <pc:spChg chg="del mod ord">
          <ac:chgData name="Joseph Babyar" userId="1b9be773-9894-49ec-9349-a0b1bad6513b" providerId="ADAL" clId="{65129B59-FA34-0144-9971-51193BC7E36E}" dt="2020-11-16T00:25:55.355" v="703" actId="478"/>
          <ac:spMkLst>
            <pc:docMk/>
            <pc:sldMk cId="1101802591" sldId="1589"/>
            <ac:spMk id="2" creationId="{94874180-0169-F14E-98C2-CC527E8159E5}"/>
          </ac:spMkLst>
        </pc:spChg>
        <pc:spChg chg="mod ord">
          <ac:chgData name="Joseph Babyar" userId="1b9be773-9894-49ec-9349-a0b1bad6513b" providerId="ADAL" clId="{65129B59-FA34-0144-9971-51193BC7E36E}" dt="2020-11-16T00:23:04.902" v="644" actId="26606"/>
          <ac:spMkLst>
            <pc:docMk/>
            <pc:sldMk cId="1101802591" sldId="1589"/>
            <ac:spMk id="3" creationId="{BA38CC2D-35B2-9F42-AFAB-B7045693CE01}"/>
          </ac:spMkLst>
        </pc:spChg>
        <pc:spChg chg="add del mod">
          <ac:chgData name="Joseph Babyar" userId="1b9be773-9894-49ec-9349-a0b1bad6513b" providerId="ADAL" clId="{65129B59-FA34-0144-9971-51193BC7E36E}" dt="2020-11-16T00:23:04.910" v="645" actId="26606"/>
          <ac:spMkLst>
            <pc:docMk/>
            <pc:sldMk cId="1101802591" sldId="1589"/>
            <ac:spMk id="10" creationId="{62DE390F-F6A3-4665-9F3F-9F401CC47DCD}"/>
          </ac:spMkLst>
        </pc:spChg>
        <pc:spChg chg="add del mod">
          <ac:chgData name="Joseph Babyar" userId="1b9be773-9894-49ec-9349-a0b1bad6513b" providerId="ADAL" clId="{65129B59-FA34-0144-9971-51193BC7E36E}" dt="2020-11-16T00:23:04.910" v="645" actId="26606"/>
          <ac:spMkLst>
            <pc:docMk/>
            <pc:sldMk cId="1101802591" sldId="1589"/>
            <ac:spMk id="12" creationId="{FEEFDA65-BFD2-4B26-8A70-F68690A05C00}"/>
          </ac:spMkLst>
        </pc:spChg>
        <pc:spChg chg="add mod">
          <ac:chgData name="Joseph Babyar" userId="1b9be773-9894-49ec-9349-a0b1bad6513b" providerId="ADAL" clId="{65129B59-FA34-0144-9971-51193BC7E36E}" dt="2020-11-16T00:25:02.881" v="657" actId="20577"/>
          <ac:spMkLst>
            <pc:docMk/>
            <pc:sldMk cId="1101802591" sldId="1589"/>
            <ac:spMk id="14" creationId="{73289ACC-1C38-4383-8584-6AC0D7A7F72E}"/>
          </ac:spMkLst>
        </pc:spChg>
        <pc:spChg chg="add mod">
          <ac:chgData name="Joseph Babyar" userId="1b9be773-9894-49ec-9349-a0b1bad6513b" providerId="ADAL" clId="{65129B59-FA34-0144-9971-51193BC7E36E}" dt="2020-11-16T00:25:14.019" v="685" actId="20577"/>
          <ac:spMkLst>
            <pc:docMk/>
            <pc:sldMk cId="1101802591" sldId="1589"/>
            <ac:spMk id="15" creationId="{797145E8-DD74-4D4B-B0C5-98CE41A8D87C}"/>
          </ac:spMkLst>
        </pc:spChg>
        <pc:spChg chg="add del">
          <ac:chgData name="Joseph Babyar" userId="1b9be773-9894-49ec-9349-a0b1bad6513b" providerId="ADAL" clId="{65129B59-FA34-0144-9971-51193BC7E36E}" dt="2020-11-16T00:23:03.702" v="642" actId="26606"/>
          <ac:spMkLst>
            <pc:docMk/>
            <pc:sldMk cId="1101802591" sldId="1589"/>
            <ac:spMk id="17" creationId="{1AF42897-80B5-45DF-98BB-ABFEE4BC99BD}"/>
          </ac:spMkLst>
        </pc:spChg>
        <pc:spChg chg="add del">
          <ac:chgData name="Joseph Babyar" userId="1b9be773-9894-49ec-9349-a0b1bad6513b" providerId="ADAL" clId="{65129B59-FA34-0144-9971-51193BC7E36E}" dt="2020-11-16T00:23:03.702" v="642" actId="26606"/>
          <ac:spMkLst>
            <pc:docMk/>
            <pc:sldMk cId="1101802591" sldId="1589"/>
            <ac:spMk id="19" creationId="{43C9F9CB-E5D2-4290-8447-5C72A6BA17F2}"/>
          </ac:spMkLst>
        </pc:spChg>
        <pc:picChg chg="add del mod ord">
          <ac:chgData name="Joseph Babyar" userId="1b9be773-9894-49ec-9349-a0b1bad6513b" providerId="ADAL" clId="{65129B59-FA34-0144-9971-51193BC7E36E}" dt="2020-11-16T00:26:44.426" v="705" actId="478"/>
          <ac:picMkLst>
            <pc:docMk/>
            <pc:sldMk cId="1101802591" sldId="1589"/>
            <ac:picMk id="5" creationId="{A43B2D91-1D58-814E-837E-1DA112F100F5}"/>
          </ac:picMkLst>
        </pc:picChg>
        <pc:picChg chg="add del mod">
          <ac:chgData name="Joseph Babyar" userId="1b9be773-9894-49ec-9349-a0b1bad6513b" providerId="ADAL" clId="{65129B59-FA34-0144-9971-51193BC7E36E}" dt="2020-11-16T00:22:07.176" v="640"/>
          <ac:picMkLst>
            <pc:docMk/>
            <pc:sldMk cId="1101802591" sldId="1589"/>
            <ac:picMk id="7" creationId="{B0F833D8-521A-DC47-8ACA-43E46998B582}"/>
          </ac:picMkLst>
        </pc:picChg>
        <pc:picChg chg="add del mod">
          <ac:chgData name="Joseph Babyar" userId="1b9be773-9894-49ec-9349-a0b1bad6513b" providerId="ADAL" clId="{65129B59-FA34-0144-9971-51193BC7E36E}" dt="2020-11-16T00:26:45.079" v="706" actId="478"/>
          <ac:picMkLst>
            <pc:docMk/>
            <pc:sldMk cId="1101802591" sldId="1589"/>
            <ac:picMk id="9" creationId="{0AF79FFE-E970-724B-9455-287290D5226B}"/>
          </ac:picMkLst>
        </pc:picChg>
      </pc:sldChg>
      <pc:sldChg chg="addSp delSp modSp new del mod">
        <pc:chgData name="Joseph Babyar" userId="1b9be773-9894-49ec-9349-a0b1bad6513b" providerId="ADAL" clId="{65129B59-FA34-0144-9971-51193BC7E36E}" dt="2020-11-17T02:26:49.185" v="1333" actId="2696"/>
        <pc:sldMkLst>
          <pc:docMk/>
          <pc:sldMk cId="3458932033" sldId="1590"/>
        </pc:sldMkLst>
        <pc:spChg chg="mod">
          <ac:chgData name="Joseph Babyar" userId="1b9be773-9894-49ec-9349-a0b1bad6513b" providerId="ADAL" clId="{65129B59-FA34-0144-9971-51193BC7E36E}" dt="2020-11-16T00:38:14.019" v="774" actId="122"/>
          <ac:spMkLst>
            <pc:docMk/>
            <pc:sldMk cId="3458932033" sldId="1590"/>
            <ac:spMk id="2" creationId="{1FE877E3-7943-704C-A408-1EF6304525AF}"/>
          </ac:spMkLst>
        </pc:spChg>
        <pc:spChg chg="del mod">
          <ac:chgData name="Joseph Babyar" userId="1b9be773-9894-49ec-9349-a0b1bad6513b" providerId="ADAL" clId="{65129B59-FA34-0144-9971-51193BC7E36E}" dt="2020-11-16T00:28:22.654" v="717" actId="931"/>
          <ac:spMkLst>
            <pc:docMk/>
            <pc:sldMk cId="3458932033" sldId="1590"/>
            <ac:spMk id="3" creationId="{A62C936B-0BA4-4949-8F71-42061D721877}"/>
          </ac:spMkLst>
        </pc:spChg>
        <pc:spChg chg="del mod">
          <ac:chgData name="Joseph Babyar" userId="1b9be773-9894-49ec-9349-a0b1bad6513b" providerId="ADAL" clId="{65129B59-FA34-0144-9971-51193BC7E36E}" dt="2020-11-16T00:28:31.124" v="720" actId="931"/>
          <ac:spMkLst>
            <pc:docMk/>
            <pc:sldMk cId="3458932033" sldId="1590"/>
            <ac:spMk id="4" creationId="{E88C8D93-73A8-E144-89C8-EE3C2267B60F}"/>
          </ac:spMkLst>
        </pc:spChg>
        <pc:spChg chg="add mod">
          <ac:chgData name="Joseph Babyar" userId="1b9be773-9894-49ec-9349-a0b1bad6513b" providerId="ADAL" clId="{65129B59-FA34-0144-9971-51193BC7E36E}" dt="2020-11-16T00:37:48.932" v="751" actId="20577"/>
          <ac:spMkLst>
            <pc:docMk/>
            <pc:sldMk cId="3458932033" sldId="1590"/>
            <ac:spMk id="9" creationId="{07C3091B-18AC-1043-B3E3-3B6AF4E9AAEF}"/>
          </ac:spMkLst>
        </pc:spChg>
        <pc:picChg chg="add mod">
          <ac:chgData name="Joseph Babyar" userId="1b9be773-9894-49ec-9349-a0b1bad6513b" providerId="ADAL" clId="{65129B59-FA34-0144-9971-51193BC7E36E}" dt="2020-11-16T00:28:31.124" v="720" actId="931"/>
          <ac:picMkLst>
            <pc:docMk/>
            <pc:sldMk cId="3458932033" sldId="1590"/>
            <ac:picMk id="6" creationId="{36E07938-A6F7-6241-A9FA-D2A4A647DB62}"/>
          </ac:picMkLst>
        </pc:picChg>
        <pc:picChg chg="add mod">
          <ac:chgData name="Joseph Babyar" userId="1b9be773-9894-49ec-9349-a0b1bad6513b" providerId="ADAL" clId="{65129B59-FA34-0144-9971-51193BC7E36E}" dt="2020-11-16T00:29:03.630" v="726" actId="14100"/>
          <ac:picMkLst>
            <pc:docMk/>
            <pc:sldMk cId="3458932033" sldId="1590"/>
            <ac:picMk id="8" creationId="{6C7218B8-1E1B-9842-808B-0813E667130E}"/>
          </ac:picMkLst>
        </pc:picChg>
      </pc:sldChg>
      <pc:sldChg chg="add del">
        <pc:chgData name="Joseph Babyar" userId="1b9be773-9894-49ec-9349-a0b1bad6513b" providerId="ADAL" clId="{65129B59-FA34-0144-9971-51193BC7E36E}" dt="2020-11-16T05:26:42.857" v="1070" actId="2696"/>
        <pc:sldMkLst>
          <pc:docMk/>
          <pc:sldMk cId="1510525820" sldId="1591"/>
        </pc:sldMkLst>
      </pc:sldChg>
      <pc:sldChg chg="modSp add mod ord">
        <pc:chgData name="Joseph Babyar" userId="1b9be773-9894-49ec-9349-a0b1bad6513b" providerId="ADAL" clId="{65129B59-FA34-0144-9971-51193BC7E36E}" dt="2020-11-16T05:28:14.541" v="1128" actId="14100"/>
        <pc:sldMkLst>
          <pc:docMk/>
          <pc:sldMk cId="3079628859" sldId="1591"/>
        </pc:sldMkLst>
        <pc:spChg chg="mod">
          <ac:chgData name="Joseph Babyar" userId="1b9be773-9894-49ec-9349-a0b1bad6513b" providerId="ADAL" clId="{65129B59-FA34-0144-9971-51193BC7E36E}" dt="2020-11-16T05:28:14.541" v="1128" actId="14100"/>
          <ac:spMkLst>
            <pc:docMk/>
            <pc:sldMk cId="3079628859" sldId="1591"/>
            <ac:spMk id="2" creationId="{B16C76EB-E0FA-C440-83B7-319DFD76E395}"/>
          </ac:spMkLst>
        </pc:spChg>
      </pc:sldChg>
      <pc:sldChg chg="modSp add mod ord">
        <pc:chgData name="Joseph Babyar" userId="1b9be773-9894-49ec-9349-a0b1bad6513b" providerId="ADAL" clId="{65129B59-FA34-0144-9971-51193BC7E36E}" dt="2020-11-16T05:30:26.345" v="1144" actId="20577"/>
        <pc:sldMkLst>
          <pc:docMk/>
          <pc:sldMk cId="3202910608" sldId="1592"/>
        </pc:sldMkLst>
        <pc:spChg chg="mod">
          <ac:chgData name="Joseph Babyar" userId="1b9be773-9894-49ec-9349-a0b1bad6513b" providerId="ADAL" clId="{65129B59-FA34-0144-9971-51193BC7E36E}" dt="2020-11-16T05:30:26.345" v="1144" actId="20577"/>
          <ac:spMkLst>
            <pc:docMk/>
            <pc:sldMk cId="3202910608" sldId="1592"/>
            <ac:spMk id="2" creationId="{B16C76EB-E0FA-C440-83B7-319DFD76E395}"/>
          </ac:spMkLst>
        </pc:spChg>
      </pc:sldChg>
      <pc:sldChg chg="delSp modSp new del mod">
        <pc:chgData name="Joseph Babyar" userId="1b9be773-9894-49ec-9349-a0b1bad6513b" providerId="ADAL" clId="{65129B59-FA34-0144-9971-51193BC7E36E}" dt="2020-11-17T02:13:21.040" v="1332" actId="2696"/>
        <pc:sldMkLst>
          <pc:docMk/>
          <pc:sldMk cId="856243176" sldId="1593"/>
        </pc:sldMkLst>
        <pc:spChg chg="mod">
          <ac:chgData name="Joseph Babyar" userId="1b9be773-9894-49ec-9349-a0b1bad6513b" providerId="ADAL" clId="{65129B59-FA34-0144-9971-51193BC7E36E}" dt="2020-11-17T02:12:28.011" v="1329" actId="20577"/>
          <ac:spMkLst>
            <pc:docMk/>
            <pc:sldMk cId="856243176" sldId="1593"/>
            <ac:spMk id="2" creationId="{75F8997E-4298-0F43-9A20-003E3328E845}"/>
          </ac:spMkLst>
        </pc:spChg>
        <pc:spChg chg="del">
          <ac:chgData name="Joseph Babyar" userId="1b9be773-9894-49ec-9349-a0b1bad6513b" providerId="ADAL" clId="{65129B59-FA34-0144-9971-51193BC7E36E}" dt="2020-11-17T02:12:30.936" v="1330" actId="478"/>
          <ac:spMkLst>
            <pc:docMk/>
            <pc:sldMk cId="856243176" sldId="1593"/>
            <ac:spMk id="3" creationId="{F3F4C3B7-7BDD-0F4D-A752-41B50E94A6B3}"/>
          </ac:spMkLst>
        </pc:spChg>
        <pc:spChg chg="del">
          <ac:chgData name="Joseph Babyar" userId="1b9be773-9894-49ec-9349-a0b1bad6513b" providerId="ADAL" clId="{65129B59-FA34-0144-9971-51193BC7E36E}" dt="2020-11-17T02:12:32.546" v="1331" actId="478"/>
          <ac:spMkLst>
            <pc:docMk/>
            <pc:sldMk cId="856243176" sldId="1593"/>
            <ac:spMk id="4" creationId="{411CB162-78EB-DE4A-9665-55FA9FABF89B}"/>
          </ac:spMkLst>
        </pc:spChg>
      </pc:sldChg>
    </pc:docChg>
  </pc:docChgLst>
  <pc:docChgLst>
    <pc:chgData name="Jaime Sanchez Alba" userId="S::jsanch11@nd.edu::04ce538a-2ce5-42c6-be95-5e5206ea213c" providerId="AD" clId="Web-{FF585506-2B28-4327-AE05-DF62EA0E70BD}"/>
    <pc:docChg chg="delSld modSld">
      <pc:chgData name="Jaime Sanchez Alba" userId="S::jsanch11@nd.edu::04ce538a-2ce5-42c6-be95-5e5206ea213c" providerId="AD" clId="Web-{FF585506-2B28-4327-AE05-DF62EA0E70BD}" dt="2020-10-31T13:36:41.131" v="2"/>
      <pc:docMkLst>
        <pc:docMk/>
      </pc:docMkLst>
      <pc:sldChg chg="del">
        <pc:chgData name="Jaime Sanchez Alba" userId="S::jsanch11@nd.edu::04ce538a-2ce5-42c6-be95-5e5206ea213c" providerId="AD" clId="Web-{FF585506-2B28-4327-AE05-DF62EA0E70BD}" dt="2020-10-31T13:36:24.584" v="0"/>
        <pc:sldMkLst>
          <pc:docMk/>
          <pc:sldMk cId="1382493136" sldId="1548"/>
        </pc:sldMkLst>
      </pc:sldChg>
      <pc:sldChg chg="addSp delSp modSp">
        <pc:chgData name="Jaime Sanchez Alba" userId="S::jsanch11@nd.edu::04ce538a-2ce5-42c6-be95-5e5206ea213c" providerId="AD" clId="Web-{FF585506-2B28-4327-AE05-DF62EA0E70BD}" dt="2020-10-31T13:36:41.131" v="2"/>
        <pc:sldMkLst>
          <pc:docMk/>
          <pc:sldMk cId="3308153675" sldId="1557"/>
        </pc:sldMkLst>
        <pc:spChg chg="del">
          <ac:chgData name="Jaime Sanchez Alba" userId="S::jsanch11@nd.edu::04ce538a-2ce5-42c6-be95-5e5206ea213c" providerId="AD" clId="Web-{FF585506-2B28-4327-AE05-DF62EA0E70BD}" dt="2020-10-31T13:36:35.709" v="1"/>
          <ac:spMkLst>
            <pc:docMk/>
            <pc:sldMk cId="3308153675" sldId="1557"/>
            <ac:spMk id="2" creationId="{45790B33-B23A-3740-8916-1916F2776340}"/>
          </ac:spMkLst>
        </pc:spChg>
        <pc:spChg chg="add del mod">
          <ac:chgData name="Jaime Sanchez Alba" userId="S::jsanch11@nd.edu::04ce538a-2ce5-42c6-be95-5e5206ea213c" providerId="AD" clId="Web-{FF585506-2B28-4327-AE05-DF62EA0E70BD}" dt="2020-10-31T13:36:41.131" v="2"/>
          <ac:spMkLst>
            <pc:docMk/>
            <pc:sldMk cId="3308153675" sldId="1557"/>
            <ac:spMk id="4" creationId="{CD04BFF5-D687-4AFD-853F-6000E09DB1BA}"/>
          </ac:spMkLst>
        </pc:spChg>
      </pc:sldChg>
    </pc:docChg>
  </pc:docChgLst>
  <pc:docChgLst>
    <pc:chgData name="Angela Stitsworth" userId="S::astitswo@nd.edu::0c281b17-52d3-4e50-a801-64f95f6bdc6f" providerId="AD" clId="Web-{66469D55-F4F1-4CF9-8CFF-31743F774252}"/>
    <pc:docChg chg="modSld">
      <pc:chgData name="Angela Stitsworth" userId="S::astitswo@nd.edu::0c281b17-52d3-4e50-a801-64f95f6bdc6f" providerId="AD" clId="Web-{66469D55-F4F1-4CF9-8CFF-31743F774252}" dt="2020-11-06T17:43:22.587" v="15" actId="20577"/>
      <pc:docMkLst>
        <pc:docMk/>
      </pc:docMkLst>
      <pc:sldChg chg="modSp">
        <pc:chgData name="Angela Stitsworth" userId="S::astitswo@nd.edu::0c281b17-52d3-4e50-a801-64f95f6bdc6f" providerId="AD" clId="Web-{66469D55-F4F1-4CF9-8CFF-31743F774252}" dt="2020-11-06T17:43:12.962" v="11" actId="20577"/>
        <pc:sldMkLst>
          <pc:docMk/>
          <pc:sldMk cId="1179795636" sldId="261"/>
        </pc:sldMkLst>
        <pc:spChg chg="mod">
          <ac:chgData name="Angela Stitsworth" userId="S::astitswo@nd.edu::0c281b17-52d3-4e50-a801-64f95f6bdc6f" providerId="AD" clId="Web-{66469D55-F4F1-4CF9-8CFF-31743F774252}" dt="2020-11-06T17:43:12.962" v="11" actId="20577"/>
          <ac:spMkLst>
            <pc:docMk/>
            <pc:sldMk cId="1179795636" sldId="261"/>
            <ac:spMk id="4" creationId="{560861CE-B3C3-2948-9220-C0931735AC9C}"/>
          </ac:spMkLst>
        </pc:spChg>
        <pc:spChg chg="mod">
          <ac:chgData name="Angela Stitsworth" userId="S::astitswo@nd.edu::0c281b17-52d3-4e50-a801-64f95f6bdc6f" providerId="AD" clId="Web-{66469D55-F4F1-4CF9-8CFF-31743F774252}" dt="2020-11-06T17:43:07.384" v="9" actId="20577"/>
          <ac:spMkLst>
            <pc:docMk/>
            <pc:sldMk cId="1179795636" sldId="261"/>
            <ac:spMk id="25" creationId="{15A51845-4868-46DD-8AF9-D27A87EEDFC4}"/>
          </ac:spMkLst>
        </pc:spChg>
      </pc:sldChg>
      <pc:sldChg chg="modSp">
        <pc:chgData name="Angela Stitsworth" userId="S::astitswo@nd.edu::0c281b17-52d3-4e50-a801-64f95f6bdc6f" providerId="AD" clId="Web-{66469D55-F4F1-4CF9-8CFF-31743F774252}" dt="2020-11-06T17:43:22.587" v="14" actId="20577"/>
        <pc:sldMkLst>
          <pc:docMk/>
          <pc:sldMk cId="165818704" sldId="1559"/>
        </pc:sldMkLst>
        <pc:spChg chg="mod">
          <ac:chgData name="Angela Stitsworth" userId="S::astitswo@nd.edu::0c281b17-52d3-4e50-a801-64f95f6bdc6f" providerId="AD" clId="Web-{66469D55-F4F1-4CF9-8CFF-31743F774252}" dt="2020-11-06T17:43:22.587" v="14" actId="20577"/>
          <ac:spMkLst>
            <pc:docMk/>
            <pc:sldMk cId="165818704" sldId="1559"/>
            <ac:spMk id="13" creationId="{8306AA97-CAE9-469D-883F-D33FAC87B9A1}"/>
          </ac:spMkLst>
        </pc:spChg>
      </pc:sldChg>
    </pc:docChg>
  </pc:docChgLst>
  <pc:docChgLst>
    <pc:chgData name="Claire Kozak" userId="c9dd9d0c-4f20-4355-b1b6-8773b0f01982" providerId="ADAL" clId="{B4D9AD38-4DF2-4D87-940C-913288F8B5EA}"/>
    <pc:docChg chg="undo custSel addSld delSld modSld sldOrd">
      <pc:chgData name="Claire Kozak" userId="c9dd9d0c-4f20-4355-b1b6-8773b0f01982" providerId="ADAL" clId="{B4D9AD38-4DF2-4D87-940C-913288F8B5EA}" dt="2020-11-20T02:44:21.568" v="2330" actId="14100"/>
      <pc:docMkLst>
        <pc:docMk/>
      </pc:docMkLst>
      <pc:sldChg chg="modSp mod">
        <pc:chgData name="Claire Kozak" userId="c9dd9d0c-4f20-4355-b1b6-8773b0f01982" providerId="ADAL" clId="{B4D9AD38-4DF2-4D87-940C-913288F8B5EA}" dt="2020-11-13T21:08:18.870" v="628" actId="403"/>
        <pc:sldMkLst>
          <pc:docMk/>
          <pc:sldMk cId="1179795636" sldId="261"/>
        </pc:sldMkLst>
        <pc:spChg chg="mod">
          <ac:chgData name="Claire Kozak" userId="c9dd9d0c-4f20-4355-b1b6-8773b0f01982" providerId="ADAL" clId="{B4D9AD38-4DF2-4D87-940C-913288F8B5EA}" dt="2020-11-13T21:07:46.528" v="615" actId="403"/>
          <ac:spMkLst>
            <pc:docMk/>
            <pc:sldMk cId="1179795636" sldId="261"/>
            <ac:spMk id="4" creationId="{560861CE-B3C3-2948-9220-C0931735AC9C}"/>
          </ac:spMkLst>
        </pc:spChg>
        <pc:spChg chg="mod">
          <ac:chgData name="Claire Kozak" userId="c9dd9d0c-4f20-4355-b1b6-8773b0f01982" providerId="ADAL" clId="{B4D9AD38-4DF2-4D87-940C-913288F8B5EA}" dt="2020-11-13T21:08:09.955" v="626" actId="403"/>
          <ac:spMkLst>
            <pc:docMk/>
            <pc:sldMk cId="1179795636" sldId="261"/>
            <ac:spMk id="12" creationId="{62313EAE-0642-48A0-A552-236C3ECAF2B8}"/>
          </ac:spMkLst>
        </pc:spChg>
        <pc:spChg chg="mod">
          <ac:chgData name="Claire Kozak" userId="c9dd9d0c-4f20-4355-b1b6-8773b0f01982" providerId="ADAL" clId="{B4D9AD38-4DF2-4D87-940C-913288F8B5EA}" dt="2020-11-13T21:08:13.251" v="627" actId="403"/>
          <ac:spMkLst>
            <pc:docMk/>
            <pc:sldMk cId="1179795636" sldId="261"/>
            <ac:spMk id="17" creationId="{1A072622-0BEA-47B2-A900-37858400E9F5}"/>
          </ac:spMkLst>
        </pc:spChg>
        <pc:spChg chg="mod">
          <ac:chgData name="Claire Kozak" userId="c9dd9d0c-4f20-4355-b1b6-8773b0f01982" providerId="ADAL" clId="{B4D9AD38-4DF2-4D87-940C-913288F8B5EA}" dt="2020-11-13T21:08:02.217" v="621" actId="403"/>
          <ac:spMkLst>
            <pc:docMk/>
            <pc:sldMk cId="1179795636" sldId="261"/>
            <ac:spMk id="19" creationId="{813BA104-E431-42BC-9312-3772D382D7EC}"/>
          </ac:spMkLst>
        </pc:spChg>
        <pc:spChg chg="mod">
          <ac:chgData name="Claire Kozak" userId="c9dd9d0c-4f20-4355-b1b6-8773b0f01982" providerId="ADAL" clId="{B4D9AD38-4DF2-4D87-940C-913288F8B5EA}" dt="2020-11-13T21:08:18.870" v="628" actId="403"/>
          <ac:spMkLst>
            <pc:docMk/>
            <pc:sldMk cId="1179795636" sldId="261"/>
            <ac:spMk id="21" creationId="{EEFBD2BA-A4BF-405D-B64A-7EB5B5CA1F7C}"/>
          </ac:spMkLst>
        </pc:spChg>
        <pc:spChg chg="mod">
          <ac:chgData name="Claire Kozak" userId="c9dd9d0c-4f20-4355-b1b6-8773b0f01982" providerId="ADAL" clId="{B4D9AD38-4DF2-4D87-940C-913288F8B5EA}" dt="2020-11-13T21:07:53.391" v="618" actId="403"/>
          <ac:spMkLst>
            <pc:docMk/>
            <pc:sldMk cId="1179795636" sldId="261"/>
            <ac:spMk id="23" creationId="{B965FEC9-0FFD-469C-A417-D2C9DD514BA7}"/>
          </ac:spMkLst>
        </pc:spChg>
        <pc:spChg chg="mod">
          <ac:chgData name="Claire Kozak" userId="c9dd9d0c-4f20-4355-b1b6-8773b0f01982" providerId="ADAL" clId="{B4D9AD38-4DF2-4D87-940C-913288F8B5EA}" dt="2020-11-13T21:07:49.859" v="616" actId="403"/>
          <ac:spMkLst>
            <pc:docMk/>
            <pc:sldMk cId="1179795636" sldId="261"/>
            <ac:spMk id="25" creationId="{15A51845-4868-46DD-8AF9-D27A87EEDFC4}"/>
          </ac:spMkLst>
        </pc:spChg>
        <pc:spChg chg="mod">
          <ac:chgData name="Claire Kozak" userId="c9dd9d0c-4f20-4355-b1b6-8773b0f01982" providerId="ADAL" clId="{B4D9AD38-4DF2-4D87-940C-913288F8B5EA}" dt="2020-11-13T21:07:57.477" v="620" actId="403"/>
          <ac:spMkLst>
            <pc:docMk/>
            <pc:sldMk cId="1179795636" sldId="261"/>
            <ac:spMk id="29" creationId="{405DCE62-FE54-4C66-8AD3-0AEEE71B09B3}"/>
          </ac:spMkLst>
        </pc:spChg>
      </pc:sldChg>
      <pc:sldChg chg="modSp mod">
        <pc:chgData name="Claire Kozak" userId="c9dd9d0c-4f20-4355-b1b6-8773b0f01982" providerId="ADAL" clId="{B4D9AD38-4DF2-4D87-940C-913288F8B5EA}" dt="2020-11-14T18:42:03.818" v="717" actId="20577"/>
        <pc:sldMkLst>
          <pc:docMk/>
          <pc:sldMk cId="3923493857" sldId="1542"/>
        </pc:sldMkLst>
        <pc:graphicFrameChg chg="modGraphic">
          <ac:chgData name="Claire Kozak" userId="c9dd9d0c-4f20-4355-b1b6-8773b0f01982" providerId="ADAL" clId="{B4D9AD38-4DF2-4D87-940C-913288F8B5EA}" dt="2020-11-14T18:42:03.818" v="717" actId="20577"/>
          <ac:graphicFrameMkLst>
            <pc:docMk/>
            <pc:sldMk cId="3923493857" sldId="1542"/>
            <ac:graphicFrameMk id="60" creationId="{DEC08D4F-314A-A642-89E5-833AB1139A39}"/>
          </ac:graphicFrameMkLst>
        </pc:graphicFrameChg>
      </pc:sldChg>
      <pc:sldChg chg="modSp mod">
        <pc:chgData name="Claire Kozak" userId="c9dd9d0c-4f20-4355-b1b6-8773b0f01982" providerId="ADAL" clId="{B4D9AD38-4DF2-4D87-940C-913288F8B5EA}" dt="2020-11-20T01:57:28.466" v="2328" actId="20577"/>
        <pc:sldMkLst>
          <pc:docMk/>
          <pc:sldMk cId="2745958469" sldId="1546"/>
        </pc:sldMkLst>
        <pc:spChg chg="mod">
          <ac:chgData name="Claire Kozak" userId="c9dd9d0c-4f20-4355-b1b6-8773b0f01982" providerId="ADAL" clId="{B4D9AD38-4DF2-4D87-940C-913288F8B5EA}" dt="2020-11-20T01:57:28.466" v="2328" actId="20577"/>
          <ac:spMkLst>
            <pc:docMk/>
            <pc:sldMk cId="2745958469" sldId="1546"/>
            <ac:spMk id="3" creationId="{6A1759E9-281C-4E48-93C8-51286BB26B01}"/>
          </ac:spMkLst>
        </pc:spChg>
        <pc:spChg chg="mod">
          <ac:chgData name="Claire Kozak" userId="c9dd9d0c-4f20-4355-b1b6-8773b0f01982" providerId="ADAL" clId="{B4D9AD38-4DF2-4D87-940C-913288F8B5EA}" dt="2020-11-20T01:56:51.207" v="2324" actId="20577"/>
          <ac:spMkLst>
            <pc:docMk/>
            <pc:sldMk cId="2745958469" sldId="1546"/>
            <ac:spMk id="4" creationId="{6B685D77-CFBA-4C4E-AC60-12E3590A0DE7}"/>
          </ac:spMkLst>
        </pc:spChg>
      </pc:sldChg>
      <pc:sldChg chg="delSp modSp mod">
        <pc:chgData name="Claire Kozak" userId="c9dd9d0c-4f20-4355-b1b6-8773b0f01982" providerId="ADAL" clId="{B4D9AD38-4DF2-4D87-940C-913288F8B5EA}" dt="2020-11-14T18:41:32.469" v="668" actId="20577"/>
        <pc:sldMkLst>
          <pc:docMk/>
          <pc:sldMk cId="1808269004" sldId="1556"/>
        </pc:sldMkLst>
        <pc:spChg chg="mod">
          <ac:chgData name="Claire Kozak" userId="c9dd9d0c-4f20-4355-b1b6-8773b0f01982" providerId="ADAL" clId="{B4D9AD38-4DF2-4D87-940C-913288F8B5EA}" dt="2020-11-14T18:41:32.469" v="668" actId="20577"/>
          <ac:spMkLst>
            <pc:docMk/>
            <pc:sldMk cId="1808269004" sldId="1556"/>
            <ac:spMk id="2" creationId="{1461025A-08DC-C44E-9C71-F6E94BA758AE}"/>
          </ac:spMkLst>
        </pc:spChg>
        <pc:graphicFrameChg chg="del">
          <ac:chgData name="Claire Kozak" userId="c9dd9d0c-4f20-4355-b1b6-8773b0f01982" providerId="ADAL" clId="{B4D9AD38-4DF2-4D87-940C-913288F8B5EA}" dt="2020-11-14T18:41:17.280" v="647" actId="478"/>
          <ac:graphicFrameMkLst>
            <pc:docMk/>
            <pc:sldMk cId="1808269004" sldId="1556"/>
            <ac:graphicFrameMk id="4" creationId="{E106CD7A-8E8C-4947-9513-BF46D1B824BA}"/>
          </ac:graphicFrameMkLst>
        </pc:graphicFrameChg>
      </pc:sldChg>
      <pc:sldChg chg="modSp mod">
        <pc:chgData name="Claire Kozak" userId="c9dd9d0c-4f20-4355-b1b6-8773b0f01982" providerId="ADAL" clId="{B4D9AD38-4DF2-4D87-940C-913288F8B5EA}" dt="2020-11-13T21:10:44.646" v="637" actId="20577"/>
        <pc:sldMkLst>
          <pc:docMk/>
          <pc:sldMk cId="2872983451" sldId="1558"/>
        </pc:sldMkLst>
        <pc:spChg chg="mod">
          <ac:chgData name="Claire Kozak" userId="c9dd9d0c-4f20-4355-b1b6-8773b0f01982" providerId="ADAL" clId="{B4D9AD38-4DF2-4D87-940C-913288F8B5EA}" dt="2020-11-13T21:10:44.646" v="637" actId="20577"/>
          <ac:spMkLst>
            <pc:docMk/>
            <pc:sldMk cId="2872983451" sldId="1558"/>
            <ac:spMk id="2" creationId="{B16C76EB-E0FA-C440-83B7-319DFD76E395}"/>
          </ac:spMkLst>
        </pc:spChg>
      </pc:sldChg>
      <pc:sldChg chg="addSp delSp modSp add del mod ord">
        <pc:chgData name="Claire Kozak" userId="c9dd9d0c-4f20-4355-b1b6-8773b0f01982" providerId="ADAL" clId="{B4D9AD38-4DF2-4D87-940C-913288F8B5EA}" dt="2020-11-17T13:38:57.220" v="1695" actId="47"/>
        <pc:sldMkLst>
          <pc:docMk/>
          <pc:sldMk cId="3438710464" sldId="1561"/>
        </pc:sldMkLst>
        <pc:spChg chg="mod">
          <ac:chgData name="Claire Kozak" userId="c9dd9d0c-4f20-4355-b1b6-8773b0f01982" providerId="ADAL" clId="{B4D9AD38-4DF2-4D87-940C-913288F8B5EA}" dt="2020-11-12T00:05:11.231" v="341" actId="20577"/>
          <ac:spMkLst>
            <pc:docMk/>
            <pc:sldMk cId="3438710464" sldId="1561"/>
            <ac:spMk id="2" creationId="{D634DB7A-FBA7-2A4A-B97C-745FC7DC7B9B}"/>
          </ac:spMkLst>
        </pc:spChg>
        <pc:spChg chg="del mod">
          <ac:chgData name="Claire Kozak" userId="c9dd9d0c-4f20-4355-b1b6-8773b0f01982" providerId="ADAL" clId="{B4D9AD38-4DF2-4D87-940C-913288F8B5EA}" dt="2020-11-12T00:17:55.140" v="412" actId="478"/>
          <ac:spMkLst>
            <pc:docMk/>
            <pc:sldMk cId="3438710464" sldId="1561"/>
            <ac:spMk id="4" creationId="{C99B5988-D93E-4DC5-BEC4-4A761E37BCED}"/>
          </ac:spMkLst>
        </pc:spChg>
        <pc:spChg chg="del mod">
          <ac:chgData name="Claire Kozak" userId="c9dd9d0c-4f20-4355-b1b6-8773b0f01982" providerId="ADAL" clId="{B4D9AD38-4DF2-4D87-940C-913288F8B5EA}" dt="2020-11-17T13:38:36.903" v="1692" actId="21"/>
          <ac:spMkLst>
            <pc:docMk/>
            <pc:sldMk cId="3438710464" sldId="1561"/>
            <ac:spMk id="11" creationId="{5D7E4013-851F-420F-9036-57C5E99D73B4}"/>
          </ac:spMkLst>
        </pc:spChg>
        <pc:spChg chg="del mod">
          <ac:chgData name="Claire Kozak" userId="c9dd9d0c-4f20-4355-b1b6-8773b0f01982" providerId="ADAL" clId="{B4D9AD38-4DF2-4D87-940C-913288F8B5EA}" dt="2020-11-17T13:38:36.903" v="1692" actId="21"/>
          <ac:spMkLst>
            <pc:docMk/>
            <pc:sldMk cId="3438710464" sldId="1561"/>
            <ac:spMk id="13" creationId="{8306AA97-CAE9-469D-883F-D33FAC87B9A1}"/>
          </ac:spMkLst>
        </pc:spChg>
        <pc:spChg chg="del mod">
          <ac:chgData name="Claire Kozak" userId="c9dd9d0c-4f20-4355-b1b6-8773b0f01982" providerId="ADAL" clId="{B4D9AD38-4DF2-4D87-940C-913288F8B5EA}" dt="2020-11-17T13:38:36.903" v="1692" actId="21"/>
          <ac:spMkLst>
            <pc:docMk/>
            <pc:sldMk cId="3438710464" sldId="1561"/>
            <ac:spMk id="14" creationId="{BC9F6E2C-DD31-468D-ADF5-F21F90F22AF9}"/>
          </ac:spMkLst>
        </pc:spChg>
        <pc:spChg chg="add del mod">
          <ac:chgData name="Claire Kozak" userId="c9dd9d0c-4f20-4355-b1b6-8773b0f01982" providerId="ADAL" clId="{B4D9AD38-4DF2-4D87-940C-913288F8B5EA}" dt="2020-11-12T00:01:39.774" v="301"/>
          <ac:spMkLst>
            <pc:docMk/>
            <pc:sldMk cId="3438710464" sldId="1561"/>
            <ac:spMk id="20" creationId="{BE562DA3-9B51-4A9C-A051-A34EF9A2588F}"/>
          </ac:spMkLst>
        </pc:spChg>
        <pc:spChg chg="add del mod">
          <ac:chgData name="Claire Kozak" userId="c9dd9d0c-4f20-4355-b1b6-8773b0f01982" providerId="ADAL" clId="{B4D9AD38-4DF2-4D87-940C-913288F8B5EA}" dt="2020-11-17T13:38:36.903" v="1692" actId="21"/>
          <ac:spMkLst>
            <pc:docMk/>
            <pc:sldMk cId="3438710464" sldId="1561"/>
            <ac:spMk id="21" creationId="{4585A437-34F8-4B0B-BF98-74643D9F08DB}"/>
          </ac:spMkLst>
        </pc:spChg>
        <pc:spChg chg="add del mod">
          <ac:chgData name="Claire Kozak" userId="c9dd9d0c-4f20-4355-b1b6-8773b0f01982" providerId="ADAL" clId="{B4D9AD38-4DF2-4D87-940C-913288F8B5EA}" dt="2020-11-17T13:38:36.903" v="1692" actId="21"/>
          <ac:spMkLst>
            <pc:docMk/>
            <pc:sldMk cId="3438710464" sldId="1561"/>
            <ac:spMk id="23" creationId="{316B8F20-F5A7-4443-B5B4-FE59E9CD3048}"/>
          </ac:spMkLst>
        </pc:spChg>
        <pc:spChg chg="add del mod">
          <ac:chgData name="Claire Kozak" userId="c9dd9d0c-4f20-4355-b1b6-8773b0f01982" providerId="ADAL" clId="{B4D9AD38-4DF2-4D87-940C-913288F8B5EA}" dt="2020-11-12T20:10:10.910" v="536" actId="478"/>
          <ac:spMkLst>
            <pc:docMk/>
            <pc:sldMk cId="3438710464" sldId="1561"/>
            <ac:spMk id="25" creationId="{D90880A1-D1A6-412E-8A29-B3A434A3CA0E}"/>
          </ac:spMkLst>
        </pc:spChg>
        <pc:spChg chg="add del mod">
          <ac:chgData name="Claire Kozak" userId="c9dd9d0c-4f20-4355-b1b6-8773b0f01982" providerId="ADAL" clId="{B4D9AD38-4DF2-4D87-940C-913288F8B5EA}" dt="2020-11-12T02:13:29.411" v="465" actId="478"/>
          <ac:spMkLst>
            <pc:docMk/>
            <pc:sldMk cId="3438710464" sldId="1561"/>
            <ac:spMk id="30" creationId="{548D0DCE-35D7-442F-B810-823F5408AEA4}"/>
          </ac:spMkLst>
        </pc:spChg>
        <pc:spChg chg="add del mod">
          <ac:chgData name="Claire Kozak" userId="c9dd9d0c-4f20-4355-b1b6-8773b0f01982" providerId="ADAL" clId="{B4D9AD38-4DF2-4D87-940C-913288F8B5EA}" dt="2020-11-12T20:10:13.137" v="537" actId="478"/>
          <ac:spMkLst>
            <pc:docMk/>
            <pc:sldMk cId="3438710464" sldId="1561"/>
            <ac:spMk id="34" creationId="{4527CB98-97D4-4264-AFB1-743AAF20099C}"/>
          </ac:spMkLst>
        </pc:spChg>
        <pc:picChg chg="del mod">
          <ac:chgData name="Claire Kozak" userId="c9dd9d0c-4f20-4355-b1b6-8773b0f01982" providerId="ADAL" clId="{B4D9AD38-4DF2-4D87-940C-913288F8B5EA}" dt="2020-11-11T23:59:50.317" v="269" actId="478"/>
          <ac:picMkLst>
            <pc:docMk/>
            <pc:sldMk cId="3438710464" sldId="1561"/>
            <ac:picMk id="5" creationId="{A88047AE-2D43-4F44-B8B3-FDF14185D531}"/>
          </ac:picMkLst>
        </pc:picChg>
        <pc:picChg chg="add del mod">
          <ac:chgData name="Claire Kozak" userId="c9dd9d0c-4f20-4355-b1b6-8773b0f01982" providerId="ADAL" clId="{B4D9AD38-4DF2-4D87-940C-913288F8B5EA}" dt="2020-11-12T00:00:44.346" v="282" actId="478"/>
          <ac:picMkLst>
            <pc:docMk/>
            <pc:sldMk cId="3438710464" sldId="1561"/>
            <ac:picMk id="6" creationId="{BD7096D5-1B36-4724-B6AA-F554A7FF35A7}"/>
          </ac:picMkLst>
        </pc:picChg>
        <pc:picChg chg="add del mod">
          <ac:chgData name="Claire Kozak" userId="c9dd9d0c-4f20-4355-b1b6-8773b0f01982" providerId="ADAL" clId="{B4D9AD38-4DF2-4D87-940C-913288F8B5EA}" dt="2020-11-12T20:09:57.037" v="530" actId="478"/>
          <ac:picMkLst>
            <pc:docMk/>
            <pc:sldMk cId="3438710464" sldId="1561"/>
            <ac:picMk id="8" creationId="{93FF2E57-9112-4464-857F-4A3E4AB580EA}"/>
          </ac:picMkLst>
        </pc:picChg>
        <pc:picChg chg="add del mod">
          <ac:chgData name="Claire Kozak" userId="c9dd9d0c-4f20-4355-b1b6-8773b0f01982" providerId="ADAL" clId="{B4D9AD38-4DF2-4D87-940C-913288F8B5EA}" dt="2020-11-12T00:00:28.593" v="276" actId="478"/>
          <ac:picMkLst>
            <pc:docMk/>
            <pc:sldMk cId="3438710464" sldId="1561"/>
            <ac:picMk id="10" creationId="{2D3CED45-F74F-49A9-A6DE-D1F034049715}"/>
          </ac:picMkLst>
        </pc:picChg>
        <pc:picChg chg="del">
          <ac:chgData name="Claire Kozak" userId="c9dd9d0c-4f20-4355-b1b6-8773b0f01982" providerId="ADAL" clId="{B4D9AD38-4DF2-4D87-940C-913288F8B5EA}" dt="2020-11-12T00:00:40.668" v="280" actId="478"/>
          <ac:picMkLst>
            <pc:docMk/>
            <pc:sldMk cId="3438710464" sldId="1561"/>
            <ac:picMk id="12" creationId="{F960E8BB-F8AB-49B6-90FE-E338E36524C2}"/>
          </ac:picMkLst>
        </pc:picChg>
        <pc:picChg chg="del">
          <ac:chgData name="Claire Kozak" userId="c9dd9d0c-4f20-4355-b1b6-8773b0f01982" providerId="ADAL" clId="{B4D9AD38-4DF2-4D87-940C-913288F8B5EA}" dt="2020-11-12T00:00:41.448" v="281" actId="478"/>
          <ac:picMkLst>
            <pc:docMk/>
            <pc:sldMk cId="3438710464" sldId="1561"/>
            <ac:picMk id="15" creationId="{7024D2D7-34CE-404A-969A-D30C8FED339A}"/>
          </ac:picMkLst>
        </pc:picChg>
        <pc:picChg chg="add del mod">
          <ac:chgData name="Claire Kozak" userId="c9dd9d0c-4f20-4355-b1b6-8773b0f01982" providerId="ADAL" clId="{B4D9AD38-4DF2-4D87-940C-913288F8B5EA}" dt="2020-11-17T13:38:36.903" v="1692" actId="21"/>
          <ac:picMkLst>
            <pc:docMk/>
            <pc:sldMk cId="3438710464" sldId="1561"/>
            <ac:picMk id="17" creationId="{686060F5-AB98-43EF-BA88-0D2FFD3450D5}"/>
          </ac:picMkLst>
        </pc:picChg>
        <pc:picChg chg="add del mod">
          <ac:chgData name="Claire Kozak" userId="c9dd9d0c-4f20-4355-b1b6-8773b0f01982" providerId="ADAL" clId="{B4D9AD38-4DF2-4D87-940C-913288F8B5EA}" dt="2020-11-17T13:38:36.903" v="1692" actId="21"/>
          <ac:picMkLst>
            <pc:docMk/>
            <pc:sldMk cId="3438710464" sldId="1561"/>
            <ac:picMk id="19" creationId="{D73544A4-53C1-44B5-8DF9-4A380956604D}"/>
          </ac:picMkLst>
        </pc:picChg>
        <pc:picChg chg="add del mod">
          <ac:chgData name="Claire Kozak" userId="c9dd9d0c-4f20-4355-b1b6-8773b0f01982" providerId="ADAL" clId="{B4D9AD38-4DF2-4D87-940C-913288F8B5EA}" dt="2020-11-17T13:38:36.903" v="1692" actId="21"/>
          <ac:picMkLst>
            <pc:docMk/>
            <pc:sldMk cId="3438710464" sldId="1561"/>
            <ac:picMk id="26" creationId="{D1641060-FE15-450F-ACDB-DADE0EDE3D9A}"/>
          </ac:picMkLst>
        </pc:picChg>
        <pc:picChg chg="add del mod">
          <ac:chgData name="Claire Kozak" userId="c9dd9d0c-4f20-4355-b1b6-8773b0f01982" providerId="ADAL" clId="{B4D9AD38-4DF2-4D87-940C-913288F8B5EA}" dt="2020-11-17T13:38:36.903" v="1692" actId="21"/>
          <ac:picMkLst>
            <pc:docMk/>
            <pc:sldMk cId="3438710464" sldId="1561"/>
            <ac:picMk id="27" creationId="{29C1B5D7-843D-4E62-98ED-EAF17BEFEFB6}"/>
          </ac:picMkLst>
        </pc:picChg>
        <pc:picChg chg="add del mod">
          <ac:chgData name="Claire Kozak" userId="c9dd9d0c-4f20-4355-b1b6-8773b0f01982" providerId="ADAL" clId="{B4D9AD38-4DF2-4D87-940C-913288F8B5EA}" dt="2020-11-17T13:38:36.903" v="1692" actId="21"/>
          <ac:picMkLst>
            <pc:docMk/>
            <pc:sldMk cId="3438710464" sldId="1561"/>
            <ac:picMk id="29" creationId="{F72E5E50-B79F-471C-AAFF-371B1D81FC0F}"/>
          </ac:picMkLst>
        </pc:picChg>
        <pc:picChg chg="add del mod">
          <ac:chgData name="Claire Kozak" userId="c9dd9d0c-4f20-4355-b1b6-8773b0f01982" providerId="ADAL" clId="{B4D9AD38-4DF2-4D87-940C-913288F8B5EA}" dt="2020-11-12T20:09:59.609" v="531" actId="478"/>
          <ac:picMkLst>
            <pc:docMk/>
            <pc:sldMk cId="3438710464" sldId="1561"/>
            <ac:picMk id="32" creationId="{F4C3E66A-0673-4E30-A391-0653EC31364B}"/>
          </ac:picMkLst>
        </pc:picChg>
      </pc:sldChg>
      <pc:sldChg chg="delSp add del mod">
        <pc:chgData name="Claire Kozak" userId="c9dd9d0c-4f20-4355-b1b6-8773b0f01982" providerId="ADAL" clId="{B4D9AD38-4DF2-4D87-940C-913288F8B5EA}" dt="2020-11-17T13:40:27.396" v="1728" actId="47"/>
        <pc:sldMkLst>
          <pc:docMk/>
          <pc:sldMk cId="1801573318" sldId="1562"/>
        </pc:sldMkLst>
        <pc:spChg chg="del">
          <ac:chgData name="Claire Kozak" userId="c9dd9d0c-4f20-4355-b1b6-8773b0f01982" providerId="ADAL" clId="{B4D9AD38-4DF2-4D87-940C-913288F8B5EA}" dt="2020-11-17T13:39:14.475" v="1697" actId="21"/>
          <ac:spMkLst>
            <pc:docMk/>
            <pc:sldMk cId="1801573318" sldId="1562"/>
            <ac:spMk id="10" creationId="{8EF96B1D-2B95-4662-8BD7-2097FA8EE007}"/>
          </ac:spMkLst>
        </pc:spChg>
        <pc:picChg chg="del">
          <ac:chgData name="Claire Kozak" userId="c9dd9d0c-4f20-4355-b1b6-8773b0f01982" providerId="ADAL" clId="{B4D9AD38-4DF2-4D87-940C-913288F8B5EA}" dt="2020-11-17T13:39:14.475" v="1697" actId="21"/>
          <ac:picMkLst>
            <pc:docMk/>
            <pc:sldMk cId="1801573318" sldId="1562"/>
            <ac:picMk id="6" creationId="{D87FC74E-1A18-4E42-99BC-4C347B6BD7BC}"/>
          </ac:picMkLst>
        </pc:picChg>
        <pc:picChg chg="del">
          <ac:chgData name="Claire Kozak" userId="c9dd9d0c-4f20-4355-b1b6-8773b0f01982" providerId="ADAL" clId="{B4D9AD38-4DF2-4D87-940C-913288F8B5EA}" dt="2020-11-17T13:39:14.475" v="1697" actId="21"/>
          <ac:picMkLst>
            <pc:docMk/>
            <pc:sldMk cId="1801573318" sldId="1562"/>
            <ac:picMk id="7" creationId="{53B29445-90F4-4089-ADBC-8C08C4B2581F}"/>
          </ac:picMkLst>
        </pc:picChg>
      </pc:sldChg>
      <pc:sldChg chg="addSp delSp modSp add del mod">
        <pc:chgData name="Claire Kozak" userId="c9dd9d0c-4f20-4355-b1b6-8773b0f01982" providerId="ADAL" clId="{B4D9AD38-4DF2-4D87-940C-913288F8B5EA}" dt="2020-11-15T22:41:46.063" v="1625" actId="47"/>
        <pc:sldMkLst>
          <pc:docMk/>
          <pc:sldMk cId="2134200676" sldId="1563"/>
        </pc:sldMkLst>
        <pc:spChg chg="del mod">
          <ac:chgData name="Claire Kozak" userId="c9dd9d0c-4f20-4355-b1b6-8773b0f01982" providerId="ADAL" clId="{B4D9AD38-4DF2-4D87-940C-913288F8B5EA}" dt="2020-11-15T22:41:41.190" v="1623" actId="21"/>
          <ac:spMkLst>
            <pc:docMk/>
            <pc:sldMk cId="2134200676" sldId="1563"/>
            <ac:spMk id="2" creationId="{D634DB7A-FBA7-2A4A-B97C-745FC7DC7B9B}"/>
          </ac:spMkLst>
        </pc:spChg>
        <pc:spChg chg="add mod">
          <ac:chgData name="Claire Kozak" userId="c9dd9d0c-4f20-4355-b1b6-8773b0f01982" providerId="ADAL" clId="{B4D9AD38-4DF2-4D87-940C-913288F8B5EA}" dt="2020-11-15T22:31:45.327" v="1509" actId="1076"/>
          <ac:spMkLst>
            <pc:docMk/>
            <pc:sldMk cId="2134200676" sldId="1563"/>
            <ac:spMk id="6" creationId="{B8B47754-1D55-4CD4-8C6F-9F9D64E61BF7}"/>
          </ac:spMkLst>
        </pc:spChg>
        <pc:spChg chg="add mod">
          <ac:chgData name="Claire Kozak" userId="c9dd9d0c-4f20-4355-b1b6-8773b0f01982" providerId="ADAL" clId="{B4D9AD38-4DF2-4D87-940C-913288F8B5EA}" dt="2020-11-15T22:31:45.327" v="1509" actId="1076"/>
          <ac:spMkLst>
            <pc:docMk/>
            <pc:sldMk cId="2134200676" sldId="1563"/>
            <ac:spMk id="7" creationId="{4BFCCBF6-57BF-40B1-92F4-62994C0BE0DE}"/>
          </ac:spMkLst>
        </pc:spChg>
        <pc:spChg chg="add mod">
          <ac:chgData name="Claire Kozak" userId="c9dd9d0c-4f20-4355-b1b6-8773b0f01982" providerId="ADAL" clId="{B4D9AD38-4DF2-4D87-940C-913288F8B5EA}" dt="2020-11-15T22:31:45.327" v="1509" actId="1076"/>
          <ac:spMkLst>
            <pc:docMk/>
            <pc:sldMk cId="2134200676" sldId="1563"/>
            <ac:spMk id="8" creationId="{98E25FF7-F6C3-4606-AA83-614F61A28EAF}"/>
          </ac:spMkLst>
        </pc:spChg>
        <pc:spChg chg="add mod">
          <ac:chgData name="Claire Kozak" userId="c9dd9d0c-4f20-4355-b1b6-8773b0f01982" providerId="ADAL" clId="{B4D9AD38-4DF2-4D87-940C-913288F8B5EA}" dt="2020-11-15T22:31:45.327" v="1509" actId="1076"/>
          <ac:spMkLst>
            <pc:docMk/>
            <pc:sldMk cId="2134200676" sldId="1563"/>
            <ac:spMk id="9" creationId="{DECD2D9E-5AB9-4A41-AAA9-0149A70A5EC3}"/>
          </ac:spMkLst>
        </pc:spChg>
        <pc:spChg chg="add mod">
          <ac:chgData name="Claire Kozak" userId="c9dd9d0c-4f20-4355-b1b6-8773b0f01982" providerId="ADAL" clId="{B4D9AD38-4DF2-4D87-940C-913288F8B5EA}" dt="2020-11-15T22:31:45.327" v="1509" actId="1076"/>
          <ac:spMkLst>
            <pc:docMk/>
            <pc:sldMk cId="2134200676" sldId="1563"/>
            <ac:spMk id="10" creationId="{770AA23C-848C-42E6-B05A-FA5AD9669016}"/>
          </ac:spMkLst>
        </pc:spChg>
        <pc:spChg chg="add mod">
          <ac:chgData name="Claire Kozak" userId="c9dd9d0c-4f20-4355-b1b6-8773b0f01982" providerId="ADAL" clId="{B4D9AD38-4DF2-4D87-940C-913288F8B5EA}" dt="2020-11-15T22:31:45.327" v="1509" actId="1076"/>
          <ac:spMkLst>
            <pc:docMk/>
            <pc:sldMk cId="2134200676" sldId="1563"/>
            <ac:spMk id="11" creationId="{0618984D-70F9-4B65-BBCC-8759BA6ED51F}"/>
          </ac:spMkLst>
        </pc:spChg>
        <pc:spChg chg="add mod">
          <ac:chgData name="Claire Kozak" userId="c9dd9d0c-4f20-4355-b1b6-8773b0f01982" providerId="ADAL" clId="{B4D9AD38-4DF2-4D87-940C-913288F8B5EA}" dt="2020-11-15T22:31:45.327" v="1509" actId="1076"/>
          <ac:spMkLst>
            <pc:docMk/>
            <pc:sldMk cId="2134200676" sldId="1563"/>
            <ac:spMk id="17" creationId="{AD96FB89-2385-466C-A18A-72B6748E5FF5}"/>
          </ac:spMkLst>
        </pc:spChg>
        <pc:spChg chg="add mod">
          <ac:chgData name="Claire Kozak" userId="c9dd9d0c-4f20-4355-b1b6-8773b0f01982" providerId="ADAL" clId="{B4D9AD38-4DF2-4D87-940C-913288F8B5EA}" dt="2020-11-15T22:31:45.327" v="1509" actId="1076"/>
          <ac:spMkLst>
            <pc:docMk/>
            <pc:sldMk cId="2134200676" sldId="1563"/>
            <ac:spMk id="18" creationId="{DF36D17A-D91C-4EC4-AF22-94C17AB07CBD}"/>
          </ac:spMkLst>
        </pc:spChg>
        <pc:spChg chg="add mod">
          <ac:chgData name="Claire Kozak" userId="c9dd9d0c-4f20-4355-b1b6-8773b0f01982" providerId="ADAL" clId="{B4D9AD38-4DF2-4D87-940C-913288F8B5EA}" dt="2020-11-15T22:31:45.327" v="1509" actId="1076"/>
          <ac:spMkLst>
            <pc:docMk/>
            <pc:sldMk cId="2134200676" sldId="1563"/>
            <ac:spMk id="19" creationId="{47AD9689-2F12-45CA-B3F7-B909E818AB67}"/>
          </ac:spMkLst>
        </pc:spChg>
        <pc:spChg chg="add mod">
          <ac:chgData name="Claire Kozak" userId="c9dd9d0c-4f20-4355-b1b6-8773b0f01982" providerId="ADAL" clId="{B4D9AD38-4DF2-4D87-940C-913288F8B5EA}" dt="2020-11-15T22:31:45.327" v="1509" actId="1076"/>
          <ac:spMkLst>
            <pc:docMk/>
            <pc:sldMk cId="2134200676" sldId="1563"/>
            <ac:spMk id="20" creationId="{47635B48-6241-4F61-836B-E5B0B94D7336}"/>
          </ac:spMkLst>
        </pc:spChg>
        <pc:spChg chg="add mod">
          <ac:chgData name="Claire Kozak" userId="c9dd9d0c-4f20-4355-b1b6-8773b0f01982" providerId="ADAL" clId="{B4D9AD38-4DF2-4D87-940C-913288F8B5EA}" dt="2020-11-15T22:31:45.327" v="1509" actId="1076"/>
          <ac:spMkLst>
            <pc:docMk/>
            <pc:sldMk cId="2134200676" sldId="1563"/>
            <ac:spMk id="21" creationId="{477DE1D7-9162-4195-815F-A7D3261D247E}"/>
          </ac:spMkLst>
        </pc:spChg>
        <pc:spChg chg="add mod">
          <ac:chgData name="Claire Kozak" userId="c9dd9d0c-4f20-4355-b1b6-8773b0f01982" providerId="ADAL" clId="{B4D9AD38-4DF2-4D87-940C-913288F8B5EA}" dt="2020-11-15T22:31:45.327" v="1509" actId="1076"/>
          <ac:spMkLst>
            <pc:docMk/>
            <pc:sldMk cId="2134200676" sldId="1563"/>
            <ac:spMk id="22" creationId="{08C9C4A7-C769-49AB-84EE-A8CE03F956A9}"/>
          </ac:spMkLst>
        </pc:spChg>
        <pc:spChg chg="add mod">
          <ac:chgData name="Claire Kozak" userId="c9dd9d0c-4f20-4355-b1b6-8773b0f01982" providerId="ADAL" clId="{B4D9AD38-4DF2-4D87-940C-913288F8B5EA}" dt="2020-11-15T22:41:41.190" v="1623" actId="21"/>
          <ac:spMkLst>
            <pc:docMk/>
            <pc:sldMk cId="2134200676" sldId="1563"/>
            <ac:spMk id="24" creationId="{D9B98742-FA44-4656-AEA0-39059E23FCE1}"/>
          </ac:spMkLst>
        </pc:spChg>
        <pc:picChg chg="add del mod">
          <ac:chgData name="Claire Kozak" userId="c9dd9d0c-4f20-4355-b1b6-8773b0f01982" providerId="ADAL" clId="{B4D9AD38-4DF2-4D87-940C-913288F8B5EA}" dt="2020-11-15T22:31:13.787" v="1504" actId="478"/>
          <ac:picMkLst>
            <pc:docMk/>
            <pc:sldMk cId="2134200676" sldId="1563"/>
            <ac:picMk id="3" creationId="{08FA9E0B-3EBA-46FD-8632-9312B9B2C526}"/>
          </ac:picMkLst>
        </pc:picChg>
        <pc:picChg chg="del mod">
          <ac:chgData name="Claire Kozak" userId="c9dd9d0c-4f20-4355-b1b6-8773b0f01982" providerId="ADAL" clId="{B4D9AD38-4DF2-4D87-940C-913288F8B5EA}" dt="2020-11-15T22:41:35.774" v="1621" actId="21"/>
          <ac:picMkLst>
            <pc:docMk/>
            <pc:sldMk cId="2134200676" sldId="1563"/>
            <ac:picMk id="5" creationId="{C854EA40-573B-4D6A-8ED3-5C96A035B9C9}"/>
          </ac:picMkLst>
        </pc:picChg>
        <pc:cxnChg chg="add mod">
          <ac:chgData name="Claire Kozak" userId="c9dd9d0c-4f20-4355-b1b6-8773b0f01982" providerId="ADAL" clId="{B4D9AD38-4DF2-4D87-940C-913288F8B5EA}" dt="2020-11-15T22:31:45.327" v="1509" actId="1076"/>
          <ac:cxnSpMkLst>
            <pc:docMk/>
            <pc:sldMk cId="2134200676" sldId="1563"/>
            <ac:cxnSpMk id="12" creationId="{24C00A05-3E0F-40CC-B8B8-96CA282D3C60}"/>
          </ac:cxnSpMkLst>
        </pc:cxnChg>
        <pc:cxnChg chg="add mod">
          <ac:chgData name="Claire Kozak" userId="c9dd9d0c-4f20-4355-b1b6-8773b0f01982" providerId="ADAL" clId="{B4D9AD38-4DF2-4D87-940C-913288F8B5EA}" dt="2020-11-15T22:31:45.327" v="1509" actId="1076"/>
          <ac:cxnSpMkLst>
            <pc:docMk/>
            <pc:sldMk cId="2134200676" sldId="1563"/>
            <ac:cxnSpMk id="13" creationId="{6C3ED574-C9EB-4603-A5CF-5C0818FFDCCD}"/>
          </ac:cxnSpMkLst>
        </pc:cxnChg>
        <pc:cxnChg chg="add mod">
          <ac:chgData name="Claire Kozak" userId="c9dd9d0c-4f20-4355-b1b6-8773b0f01982" providerId="ADAL" clId="{B4D9AD38-4DF2-4D87-940C-913288F8B5EA}" dt="2020-11-15T22:31:45.327" v="1509" actId="1076"/>
          <ac:cxnSpMkLst>
            <pc:docMk/>
            <pc:sldMk cId="2134200676" sldId="1563"/>
            <ac:cxnSpMk id="14" creationId="{F0C531B3-3406-4309-AB5A-D5C4824F4227}"/>
          </ac:cxnSpMkLst>
        </pc:cxnChg>
        <pc:cxnChg chg="add mod">
          <ac:chgData name="Claire Kozak" userId="c9dd9d0c-4f20-4355-b1b6-8773b0f01982" providerId="ADAL" clId="{B4D9AD38-4DF2-4D87-940C-913288F8B5EA}" dt="2020-11-15T22:31:45.327" v="1509" actId="1076"/>
          <ac:cxnSpMkLst>
            <pc:docMk/>
            <pc:sldMk cId="2134200676" sldId="1563"/>
            <ac:cxnSpMk id="15" creationId="{B6665F80-5D1F-4CE3-9B20-929CA75EC925}"/>
          </ac:cxnSpMkLst>
        </pc:cxnChg>
        <pc:cxnChg chg="add mod">
          <ac:chgData name="Claire Kozak" userId="c9dd9d0c-4f20-4355-b1b6-8773b0f01982" providerId="ADAL" clId="{B4D9AD38-4DF2-4D87-940C-913288F8B5EA}" dt="2020-11-15T22:31:45.327" v="1509" actId="1076"/>
          <ac:cxnSpMkLst>
            <pc:docMk/>
            <pc:sldMk cId="2134200676" sldId="1563"/>
            <ac:cxnSpMk id="16" creationId="{BCD8C0BC-0748-420C-9AAA-390C95119D6F}"/>
          </ac:cxnSpMkLst>
        </pc:cxnChg>
      </pc:sldChg>
      <pc:sldChg chg="addSp delSp modSp add del mod">
        <pc:chgData name="Claire Kozak" userId="c9dd9d0c-4f20-4355-b1b6-8773b0f01982" providerId="ADAL" clId="{B4D9AD38-4DF2-4D87-940C-913288F8B5EA}" dt="2020-11-15T22:40:41.514" v="1600" actId="47"/>
        <pc:sldMkLst>
          <pc:docMk/>
          <pc:sldMk cId="3533187166" sldId="1564"/>
        </pc:sldMkLst>
        <pc:spChg chg="del">
          <ac:chgData name="Claire Kozak" userId="c9dd9d0c-4f20-4355-b1b6-8773b0f01982" providerId="ADAL" clId="{B4D9AD38-4DF2-4D87-940C-913288F8B5EA}" dt="2020-11-15T22:40:19.316" v="1594" actId="21"/>
          <ac:spMkLst>
            <pc:docMk/>
            <pc:sldMk cId="3533187166" sldId="1564"/>
            <ac:spMk id="2" creationId="{D634DB7A-FBA7-2A4A-B97C-745FC7DC7B9B}"/>
          </ac:spMkLst>
        </pc:spChg>
        <pc:spChg chg="add mod">
          <ac:chgData name="Claire Kozak" userId="c9dd9d0c-4f20-4355-b1b6-8773b0f01982" providerId="ADAL" clId="{B4D9AD38-4DF2-4D87-940C-913288F8B5EA}" dt="2020-11-15T22:32:16.696" v="1513" actId="1076"/>
          <ac:spMkLst>
            <pc:docMk/>
            <pc:sldMk cId="3533187166" sldId="1564"/>
            <ac:spMk id="7" creationId="{F9CAE9F9-F4C5-468D-93AA-48695ECC00D1}"/>
          </ac:spMkLst>
        </pc:spChg>
        <pc:spChg chg="add mod">
          <ac:chgData name="Claire Kozak" userId="c9dd9d0c-4f20-4355-b1b6-8773b0f01982" providerId="ADAL" clId="{B4D9AD38-4DF2-4D87-940C-913288F8B5EA}" dt="2020-11-15T22:33:56.947" v="1536" actId="207"/>
          <ac:spMkLst>
            <pc:docMk/>
            <pc:sldMk cId="3533187166" sldId="1564"/>
            <ac:spMk id="8" creationId="{8527BD27-1C54-4C78-A334-A3F134F5D2E3}"/>
          </ac:spMkLst>
        </pc:spChg>
        <pc:spChg chg="add mod">
          <ac:chgData name="Claire Kozak" userId="c9dd9d0c-4f20-4355-b1b6-8773b0f01982" providerId="ADAL" clId="{B4D9AD38-4DF2-4D87-940C-913288F8B5EA}" dt="2020-11-15T22:34:00.393" v="1537" actId="207"/>
          <ac:spMkLst>
            <pc:docMk/>
            <pc:sldMk cId="3533187166" sldId="1564"/>
            <ac:spMk id="9" creationId="{6F5D8E94-0FB7-47B8-92A1-3D21D9C28203}"/>
          </ac:spMkLst>
        </pc:spChg>
        <pc:spChg chg="add mod">
          <ac:chgData name="Claire Kozak" userId="c9dd9d0c-4f20-4355-b1b6-8773b0f01982" providerId="ADAL" clId="{B4D9AD38-4DF2-4D87-940C-913288F8B5EA}" dt="2020-11-15T22:32:16.696" v="1513" actId="1076"/>
          <ac:spMkLst>
            <pc:docMk/>
            <pc:sldMk cId="3533187166" sldId="1564"/>
            <ac:spMk id="10" creationId="{CB531DEC-271F-409D-8BCA-7E8FB1387AD6}"/>
          </ac:spMkLst>
        </pc:spChg>
        <pc:spChg chg="add mod">
          <ac:chgData name="Claire Kozak" userId="c9dd9d0c-4f20-4355-b1b6-8773b0f01982" providerId="ADAL" clId="{B4D9AD38-4DF2-4D87-940C-913288F8B5EA}" dt="2020-11-15T22:32:16.696" v="1513" actId="1076"/>
          <ac:spMkLst>
            <pc:docMk/>
            <pc:sldMk cId="3533187166" sldId="1564"/>
            <ac:spMk id="11" creationId="{D48AE08F-0AE9-4A6C-956A-4B1A5E60FF67}"/>
          </ac:spMkLst>
        </pc:spChg>
        <pc:spChg chg="add mod">
          <ac:chgData name="Claire Kozak" userId="c9dd9d0c-4f20-4355-b1b6-8773b0f01982" providerId="ADAL" clId="{B4D9AD38-4DF2-4D87-940C-913288F8B5EA}" dt="2020-11-15T22:32:16.696" v="1513" actId="1076"/>
          <ac:spMkLst>
            <pc:docMk/>
            <pc:sldMk cId="3533187166" sldId="1564"/>
            <ac:spMk id="12" creationId="{510A4A09-4ACA-41D2-A11C-06FD26817B7C}"/>
          </ac:spMkLst>
        </pc:spChg>
        <pc:spChg chg="add mod">
          <ac:chgData name="Claire Kozak" userId="c9dd9d0c-4f20-4355-b1b6-8773b0f01982" providerId="ADAL" clId="{B4D9AD38-4DF2-4D87-940C-913288F8B5EA}" dt="2020-11-15T22:32:16.696" v="1513" actId="1076"/>
          <ac:spMkLst>
            <pc:docMk/>
            <pc:sldMk cId="3533187166" sldId="1564"/>
            <ac:spMk id="18" creationId="{0C246EDE-5116-4E63-99F6-2F4379C9007D}"/>
          </ac:spMkLst>
        </pc:spChg>
        <pc:spChg chg="add mod">
          <ac:chgData name="Claire Kozak" userId="c9dd9d0c-4f20-4355-b1b6-8773b0f01982" providerId="ADAL" clId="{B4D9AD38-4DF2-4D87-940C-913288F8B5EA}" dt="2020-11-15T22:32:16.696" v="1513" actId="1076"/>
          <ac:spMkLst>
            <pc:docMk/>
            <pc:sldMk cId="3533187166" sldId="1564"/>
            <ac:spMk id="19" creationId="{551F9A81-15F1-4F0E-9A3B-3CBD3CF5A960}"/>
          </ac:spMkLst>
        </pc:spChg>
        <pc:spChg chg="add mod">
          <ac:chgData name="Claire Kozak" userId="c9dd9d0c-4f20-4355-b1b6-8773b0f01982" providerId="ADAL" clId="{B4D9AD38-4DF2-4D87-940C-913288F8B5EA}" dt="2020-11-15T22:32:16.696" v="1513" actId="1076"/>
          <ac:spMkLst>
            <pc:docMk/>
            <pc:sldMk cId="3533187166" sldId="1564"/>
            <ac:spMk id="20" creationId="{AABB4A2D-74B3-47EC-841A-6BC50E2B245D}"/>
          </ac:spMkLst>
        </pc:spChg>
        <pc:spChg chg="add mod">
          <ac:chgData name="Claire Kozak" userId="c9dd9d0c-4f20-4355-b1b6-8773b0f01982" providerId="ADAL" clId="{B4D9AD38-4DF2-4D87-940C-913288F8B5EA}" dt="2020-11-15T22:32:16.696" v="1513" actId="1076"/>
          <ac:spMkLst>
            <pc:docMk/>
            <pc:sldMk cId="3533187166" sldId="1564"/>
            <ac:spMk id="21" creationId="{8022CED3-106E-4D72-BAB3-F8E57DCD4AF3}"/>
          </ac:spMkLst>
        </pc:spChg>
        <pc:spChg chg="add mod">
          <ac:chgData name="Claire Kozak" userId="c9dd9d0c-4f20-4355-b1b6-8773b0f01982" providerId="ADAL" clId="{B4D9AD38-4DF2-4D87-940C-913288F8B5EA}" dt="2020-11-15T22:32:16.696" v="1513" actId="1076"/>
          <ac:spMkLst>
            <pc:docMk/>
            <pc:sldMk cId="3533187166" sldId="1564"/>
            <ac:spMk id="22" creationId="{E27B324C-5897-4FEC-8F7E-EE249D99E4CD}"/>
          </ac:spMkLst>
        </pc:spChg>
        <pc:spChg chg="add mod">
          <ac:chgData name="Claire Kozak" userId="c9dd9d0c-4f20-4355-b1b6-8773b0f01982" providerId="ADAL" clId="{B4D9AD38-4DF2-4D87-940C-913288F8B5EA}" dt="2020-11-15T22:32:16.696" v="1513" actId="1076"/>
          <ac:spMkLst>
            <pc:docMk/>
            <pc:sldMk cId="3533187166" sldId="1564"/>
            <ac:spMk id="23" creationId="{E214E598-C097-4A76-80CA-D8793492D881}"/>
          </ac:spMkLst>
        </pc:spChg>
        <pc:spChg chg="add mod">
          <ac:chgData name="Claire Kozak" userId="c9dd9d0c-4f20-4355-b1b6-8773b0f01982" providerId="ADAL" clId="{B4D9AD38-4DF2-4D87-940C-913288F8B5EA}" dt="2020-11-15T22:40:19.316" v="1594" actId="21"/>
          <ac:spMkLst>
            <pc:docMk/>
            <pc:sldMk cId="3533187166" sldId="1564"/>
            <ac:spMk id="24" creationId="{6B2F9542-B187-45EC-846E-1EA77B85083A}"/>
          </ac:spMkLst>
        </pc:spChg>
        <pc:picChg chg="add del mod">
          <ac:chgData name="Claire Kozak" userId="c9dd9d0c-4f20-4355-b1b6-8773b0f01982" providerId="ADAL" clId="{B4D9AD38-4DF2-4D87-940C-913288F8B5EA}" dt="2020-11-15T22:32:07.256" v="1511" actId="478"/>
          <ac:picMkLst>
            <pc:docMk/>
            <pc:sldMk cId="3533187166" sldId="1564"/>
            <ac:picMk id="3" creationId="{86F361F5-481E-43F7-85C0-CEFF1B1812E3}"/>
          </ac:picMkLst>
        </pc:picChg>
        <pc:picChg chg="add del mod">
          <ac:chgData name="Claire Kozak" userId="c9dd9d0c-4f20-4355-b1b6-8773b0f01982" providerId="ADAL" clId="{B4D9AD38-4DF2-4D87-940C-913288F8B5EA}" dt="2020-11-14T21:02:57.432" v="966" actId="478"/>
          <ac:picMkLst>
            <pc:docMk/>
            <pc:sldMk cId="3533187166" sldId="1564"/>
            <ac:picMk id="3" creationId="{E445DDF4-D297-4E41-8419-AAB524B00A5B}"/>
          </ac:picMkLst>
        </pc:picChg>
        <pc:picChg chg="add del">
          <ac:chgData name="Claire Kozak" userId="c9dd9d0c-4f20-4355-b1b6-8773b0f01982" providerId="ADAL" clId="{B4D9AD38-4DF2-4D87-940C-913288F8B5EA}" dt="2020-11-14T21:03:02.897" v="968"/>
          <ac:picMkLst>
            <pc:docMk/>
            <pc:sldMk cId="3533187166" sldId="1564"/>
            <ac:picMk id="4" creationId="{CC696DC1-5162-4CB8-A997-81037B33C4F9}"/>
          </ac:picMkLst>
        </pc:picChg>
        <pc:picChg chg="add del mod modCrop">
          <ac:chgData name="Claire Kozak" userId="c9dd9d0c-4f20-4355-b1b6-8773b0f01982" providerId="ADAL" clId="{B4D9AD38-4DF2-4D87-940C-913288F8B5EA}" dt="2020-11-15T22:40:24.082" v="1596" actId="21"/>
          <ac:picMkLst>
            <pc:docMk/>
            <pc:sldMk cId="3533187166" sldId="1564"/>
            <ac:picMk id="5" creationId="{3B552BCE-F121-4739-892B-60FC3CC7C4DD}"/>
          </ac:picMkLst>
        </pc:picChg>
        <pc:picChg chg="del mod">
          <ac:chgData name="Claire Kozak" userId="c9dd9d0c-4f20-4355-b1b6-8773b0f01982" providerId="ADAL" clId="{B4D9AD38-4DF2-4D87-940C-913288F8B5EA}" dt="2020-11-15T19:33:39.268" v="1231" actId="478"/>
          <ac:picMkLst>
            <pc:docMk/>
            <pc:sldMk cId="3533187166" sldId="1564"/>
            <ac:picMk id="1026" creationId="{45B6389E-AFEA-4ADF-A226-058A52A94ADC}"/>
          </ac:picMkLst>
        </pc:picChg>
        <pc:cxnChg chg="add mod">
          <ac:chgData name="Claire Kozak" userId="c9dd9d0c-4f20-4355-b1b6-8773b0f01982" providerId="ADAL" clId="{B4D9AD38-4DF2-4D87-940C-913288F8B5EA}" dt="2020-11-15T22:32:16.696" v="1513" actId="1076"/>
          <ac:cxnSpMkLst>
            <pc:docMk/>
            <pc:sldMk cId="3533187166" sldId="1564"/>
            <ac:cxnSpMk id="13" creationId="{AB4E68C5-5408-4151-B390-A224C6A9EC6C}"/>
          </ac:cxnSpMkLst>
        </pc:cxnChg>
        <pc:cxnChg chg="add mod">
          <ac:chgData name="Claire Kozak" userId="c9dd9d0c-4f20-4355-b1b6-8773b0f01982" providerId="ADAL" clId="{B4D9AD38-4DF2-4D87-940C-913288F8B5EA}" dt="2020-11-15T22:32:16.696" v="1513" actId="1076"/>
          <ac:cxnSpMkLst>
            <pc:docMk/>
            <pc:sldMk cId="3533187166" sldId="1564"/>
            <ac:cxnSpMk id="14" creationId="{40DF037F-0370-4B3E-9C8F-3F8DBA49893E}"/>
          </ac:cxnSpMkLst>
        </pc:cxnChg>
        <pc:cxnChg chg="add mod">
          <ac:chgData name="Claire Kozak" userId="c9dd9d0c-4f20-4355-b1b6-8773b0f01982" providerId="ADAL" clId="{B4D9AD38-4DF2-4D87-940C-913288F8B5EA}" dt="2020-11-15T22:32:16.696" v="1513" actId="1076"/>
          <ac:cxnSpMkLst>
            <pc:docMk/>
            <pc:sldMk cId="3533187166" sldId="1564"/>
            <ac:cxnSpMk id="15" creationId="{2AAEA52C-5DEA-4ED0-9B96-225E080836B8}"/>
          </ac:cxnSpMkLst>
        </pc:cxnChg>
        <pc:cxnChg chg="add mod">
          <ac:chgData name="Claire Kozak" userId="c9dd9d0c-4f20-4355-b1b6-8773b0f01982" providerId="ADAL" clId="{B4D9AD38-4DF2-4D87-940C-913288F8B5EA}" dt="2020-11-15T22:32:16.696" v="1513" actId="1076"/>
          <ac:cxnSpMkLst>
            <pc:docMk/>
            <pc:sldMk cId="3533187166" sldId="1564"/>
            <ac:cxnSpMk id="16" creationId="{50EDDE89-B333-496D-AAD7-9783E8C69107}"/>
          </ac:cxnSpMkLst>
        </pc:cxnChg>
        <pc:cxnChg chg="add mod">
          <ac:chgData name="Claire Kozak" userId="c9dd9d0c-4f20-4355-b1b6-8773b0f01982" providerId="ADAL" clId="{B4D9AD38-4DF2-4D87-940C-913288F8B5EA}" dt="2020-11-15T22:32:16.696" v="1513" actId="1076"/>
          <ac:cxnSpMkLst>
            <pc:docMk/>
            <pc:sldMk cId="3533187166" sldId="1564"/>
            <ac:cxnSpMk id="17" creationId="{9D039F36-233C-4221-9CF7-3EF95A11A9D5}"/>
          </ac:cxnSpMkLst>
        </pc:cxnChg>
      </pc:sldChg>
      <pc:sldChg chg="addSp delSp modSp add del mod">
        <pc:chgData name="Claire Kozak" userId="c9dd9d0c-4f20-4355-b1b6-8773b0f01982" providerId="ADAL" clId="{B4D9AD38-4DF2-4D87-940C-913288F8B5EA}" dt="2020-11-20T00:16:14.537" v="2276" actId="47"/>
        <pc:sldMkLst>
          <pc:docMk/>
          <pc:sldMk cId="1087685520" sldId="1565"/>
        </pc:sldMkLst>
        <pc:spChg chg="mod">
          <ac:chgData name="Claire Kozak" userId="c9dd9d0c-4f20-4355-b1b6-8773b0f01982" providerId="ADAL" clId="{B4D9AD38-4DF2-4D87-940C-913288F8B5EA}" dt="2020-11-15T22:33:44.437" v="1533" actId="20577"/>
          <ac:spMkLst>
            <pc:docMk/>
            <pc:sldMk cId="1087685520" sldId="1565"/>
            <ac:spMk id="2" creationId="{D634DB7A-FBA7-2A4A-B97C-745FC7DC7B9B}"/>
          </ac:spMkLst>
        </pc:spChg>
        <pc:spChg chg="add mod">
          <ac:chgData name="Claire Kozak" userId="c9dd9d0c-4f20-4355-b1b6-8773b0f01982" providerId="ADAL" clId="{B4D9AD38-4DF2-4D87-940C-913288F8B5EA}" dt="2020-11-15T22:32:28.294" v="1516" actId="1076"/>
          <ac:spMkLst>
            <pc:docMk/>
            <pc:sldMk cId="1087685520" sldId="1565"/>
            <ac:spMk id="6" creationId="{4CE3948E-62D4-462A-A380-8E2ECE43A105}"/>
          </ac:spMkLst>
        </pc:spChg>
        <pc:spChg chg="add mod">
          <ac:chgData name="Claire Kozak" userId="c9dd9d0c-4f20-4355-b1b6-8773b0f01982" providerId="ADAL" clId="{B4D9AD38-4DF2-4D87-940C-913288F8B5EA}" dt="2020-11-15T22:33:35.890" v="1529" actId="207"/>
          <ac:spMkLst>
            <pc:docMk/>
            <pc:sldMk cId="1087685520" sldId="1565"/>
            <ac:spMk id="7" creationId="{99822DAB-8824-4FC5-A739-F4F68B10C6D2}"/>
          </ac:spMkLst>
        </pc:spChg>
        <pc:spChg chg="add mod">
          <ac:chgData name="Claire Kozak" userId="c9dd9d0c-4f20-4355-b1b6-8773b0f01982" providerId="ADAL" clId="{B4D9AD38-4DF2-4D87-940C-913288F8B5EA}" dt="2020-11-15T22:32:28.294" v="1516" actId="1076"/>
          <ac:spMkLst>
            <pc:docMk/>
            <pc:sldMk cId="1087685520" sldId="1565"/>
            <ac:spMk id="8" creationId="{C392C1EB-9D33-4865-B9A3-68C1F46159AD}"/>
          </ac:spMkLst>
        </pc:spChg>
        <pc:spChg chg="add mod">
          <ac:chgData name="Claire Kozak" userId="c9dd9d0c-4f20-4355-b1b6-8773b0f01982" providerId="ADAL" clId="{B4D9AD38-4DF2-4D87-940C-913288F8B5EA}" dt="2020-11-15T22:32:28.294" v="1516" actId="1076"/>
          <ac:spMkLst>
            <pc:docMk/>
            <pc:sldMk cId="1087685520" sldId="1565"/>
            <ac:spMk id="9" creationId="{62D5B0E1-D313-4A35-BC79-DE5E2440BFE6}"/>
          </ac:spMkLst>
        </pc:spChg>
        <pc:spChg chg="add mod">
          <ac:chgData name="Claire Kozak" userId="c9dd9d0c-4f20-4355-b1b6-8773b0f01982" providerId="ADAL" clId="{B4D9AD38-4DF2-4D87-940C-913288F8B5EA}" dt="2020-11-15T22:33:43.054" v="1531" actId="207"/>
          <ac:spMkLst>
            <pc:docMk/>
            <pc:sldMk cId="1087685520" sldId="1565"/>
            <ac:spMk id="10" creationId="{28B90753-8890-41F4-A6C3-0B136760F403}"/>
          </ac:spMkLst>
        </pc:spChg>
        <pc:spChg chg="add mod">
          <ac:chgData name="Claire Kozak" userId="c9dd9d0c-4f20-4355-b1b6-8773b0f01982" providerId="ADAL" clId="{B4D9AD38-4DF2-4D87-940C-913288F8B5EA}" dt="2020-11-15T22:32:28.294" v="1516" actId="1076"/>
          <ac:spMkLst>
            <pc:docMk/>
            <pc:sldMk cId="1087685520" sldId="1565"/>
            <ac:spMk id="11" creationId="{82DDE61A-80C4-4C7B-83AB-9D0799A9D6E9}"/>
          </ac:spMkLst>
        </pc:spChg>
        <pc:spChg chg="add mod">
          <ac:chgData name="Claire Kozak" userId="c9dd9d0c-4f20-4355-b1b6-8773b0f01982" providerId="ADAL" clId="{B4D9AD38-4DF2-4D87-940C-913288F8B5EA}" dt="2020-11-15T22:32:28.294" v="1516" actId="1076"/>
          <ac:spMkLst>
            <pc:docMk/>
            <pc:sldMk cId="1087685520" sldId="1565"/>
            <ac:spMk id="17" creationId="{04A00ABB-E3BD-435C-91C7-B44DB6FCE081}"/>
          </ac:spMkLst>
        </pc:spChg>
        <pc:spChg chg="add mod">
          <ac:chgData name="Claire Kozak" userId="c9dd9d0c-4f20-4355-b1b6-8773b0f01982" providerId="ADAL" clId="{B4D9AD38-4DF2-4D87-940C-913288F8B5EA}" dt="2020-11-15T22:32:28.294" v="1516" actId="1076"/>
          <ac:spMkLst>
            <pc:docMk/>
            <pc:sldMk cId="1087685520" sldId="1565"/>
            <ac:spMk id="18" creationId="{AD2C5DF3-6E10-400D-BB72-F68320968424}"/>
          </ac:spMkLst>
        </pc:spChg>
        <pc:spChg chg="add mod">
          <ac:chgData name="Claire Kozak" userId="c9dd9d0c-4f20-4355-b1b6-8773b0f01982" providerId="ADAL" clId="{B4D9AD38-4DF2-4D87-940C-913288F8B5EA}" dt="2020-11-15T22:32:28.294" v="1516" actId="1076"/>
          <ac:spMkLst>
            <pc:docMk/>
            <pc:sldMk cId="1087685520" sldId="1565"/>
            <ac:spMk id="19" creationId="{F2E45930-189D-4324-8A53-82A51065BD2D}"/>
          </ac:spMkLst>
        </pc:spChg>
        <pc:spChg chg="add mod">
          <ac:chgData name="Claire Kozak" userId="c9dd9d0c-4f20-4355-b1b6-8773b0f01982" providerId="ADAL" clId="{B4D9AD38-4DF2-4D87-940C-913288F8B5EA}" dt="2020-11-17T13:48:36.732" v="1894" actId="1076"/>
          <ac:spMkLst>
            <pc:docMk/>
            <pc:sldMk cId="1087685520" sldId="1565"/>
            <ac:spMk id="20" creationId="{963536F6-E0C6-4EAF-8019-83E2022527CC}"/>
          </ac:spMkLst>
        </pc:spChg>
        <pc:spChg chg="add mod">
          <ac:chgData name="Claire Kozak" userId="c9dd9d0c-4f20-4355-b1b6-8773b0f01982" providerId="ADAL" clId="{B4D9AD38-4DF2-4D87-940C-913288F8B5EA}" dt="2020-11-15T22:32:28.294" v="1516" actId="1076"/>
          <ac:spMkLst>
            <pc:docMk/>
            <pc:sldMk cId="1087685520" sldId="1565"/>
            <ac:spMk id="21" creationId="{B9557D14-E311-490E-95C4-EA6E312CF598}"/>
          </ac:spMkLst>
        </pc:spChg>
        <pc:spChg chg="add mod">
          <ac:chgData name="Claire Kozak" userId="c9dd9d0c-4f20-4355-b1b6-8773b0f01982" providerId="ADAL" clId="{B4D9AD38-4DF2-4D87-940C-913288F8B5EA}" dt="2020-11-15T22:32:28.294" v="1516" actId="1076"/>
          <ac:spMkLst>
            <pc:docMk/>
            <pc:sldMk cId="1087685520" sldId="1565"/>
            <ac:spMk id="22" creationId="{CFF1B5CA-2AD5-4B1C-BD23-FA6ED8F49E1D}"/>
          </ac:spMkLst>
        </pc:spChg>
        <pc:picChg chg="add del mod">
          <ac:chgData name="Claire Kozak" userId="c9dd9d0c-4f20-4355-b1b6-8773b0f01982" providerId="ADAL" clId="{B4D9AD38-4DF2-4D87-940C-913288F8B5EA}" dt="2020-11-15T22:32:22.064" v="1514" actId="478"/>
          <ac:picMkLst>
            <pc:docMk/>
            <pc:sldMk cId="1087685520" sldId="1565"/>
            <ac:picMk id="3" creationId="{11DA1644-D5D3-41B3-BC90-999A67503801}"/>
          </ac:picMkLst>
        </pc:picChg>
        <pc:picChg chg="mod">
          <ac:chgData name="Claire Kozak" userId="c9dd9d0c-4f20-4355-b1b6-8773b0f01982" providerId="ADAL" clId="{B4D9AD38-4DF2-4D87-940C-913288F8B5EA}" dt="2020-11-15T19:34:21.166" v="1239" actId="1076"/>
          <ac:picMkLst>
            <pc:docMk/>
            <pc:sldMk cId="1087685520" sldId="1565"/>
            <ac:picMk id="2050" creationId="{A9FA745B-2504-493F-B224-88CADC5F79F1}"/>
          </ac:picMkLst>
        </pc:picChg>
        <pc:cxnChg chg="add mod">
          <ac:chgData name="Claire Kozak" userId="c9dd9d0c-4f20-4355-b1b6-8773b0f01982" providerId="ADAL" clId="{B4D9AD38-4DF2-4D87-940C-913288F8B5EA}" dt="2020-11-15T22:32:28.294" v="1516" actId="1076"/>
          <ac:cxnSpMkLst>
            <pc:docMk/>
            <pc:sldMk cId="1087685520" sldId="1565"/>
            <ac:cxnSpMk id="12" creationId="{02CA40A0-C502-47E2-96F0-7797C52C2B88}"/>
          </ac:cxnSpMkLst>
        </pc:cxnChg>
        <pc:cxnChg chg="add mod">
          <ac:chgData name="Claire Kozak" userId="c9dd9d0c-4f20-4355-b1b6-8773b0f01982" providerId="ADAL" clId="{B4D9AD38-4DF2-4D87-940C-913288F8B5EA}" dt="2020-11-15T22:32:28.294" v="1516" actId="1076"/>
          <ac:cxnSpMkLst>
            <pc:docMk/>
            <pc:sldMk cId="1087685520" sldId="1565"/>
            <ac:cxnSpMk id="13" creationId="{645DEDA1-622B-4165-8C1E-D7E8C86F5244}"/>
          </ac:cxnSpMkLst>
        </pc:cxnChg>
        <pc:cxnChg chg="add mod">
          <ac:chgData name="Claire Kozak" userId="c9dd9d0c-4f20-4355-b1b6-8773b0f01982" providerId="ADAL" clId="{B4D9AD38-4DF2-4D87-940C-913288F8B5EA}" dt="2020-11-15T22:32:28.294" v="1516" actId="1076"/>
          <ac:cxnSpMkLst>
            <pc:docMk/>
            <pc:sldMk cId="1087685520" sldId="1565"/>
            <ac:cxnSpMk id="14" creationId="{3BCA0758-79A3-475F-ABF4-910090BD6FA6}"/>
          </ac:cxnSpMkLst>
        </pc:cxnChg>
        <pc:cxnChg chg="add mod">
          <ac:chgData name="Claire Kozak" userId="c9dd9d0c-4f20-4355-b1b6-8773b0f01982" providerId="ADAL" clId="{B4D9AD38-4DF2-4D87-940C-913288F8B5EA}" dt="2020-11-15T22:32:28.294" v="1516" actId="1076"/>
          <ac:cxnSpMkLst>
            <pc:docMk/>
            <pc:sldMk cId="1087685520" sldId="1565"/>
            <ac:cxnSpMk id="15" creationId="{42374F64-64E4-4128-9FD7-F0BB0D2F3680}"/>
          </ac:cxnSpMkLst>
        </pc:cxnChg>
        <pc:cxnChg chg="add mod">
          <ac:chgData name="Claire Kozak" userId="c9dd9d0c-4f20-4355-b1b6-8773b0f01982" providerId="ADAL" clId="{B4D9AD38-4DF2-4D87-940C-913288F8B5EA}" dt="2020-11-15T22:32:28.294" v="1516" actId="1076"/>
          <ac:cxnSpMkLst>
            <pc:docMk/>
            <pc:sldMk cId="1087685520" sldId="1565"/>
            <ac:cxnSpMk id="16" creationId="{FF9EF84F-1502-4710-8143-831ECB4C9690}"/>
          </ac:cxnSpMkLst>
        </pc:cxnChg>
      </pc:sldChg>
      <pc:sldChg chg="delSp modSp add del mod">
        <pc:chgData name="Claire Kozak" userId="c9dd9d0c-4f20-4355-b1b6-8773b0f01982" providerId="ADAL" clId="{B4D9AD38-4DF2-4D87-940C-913288F8B5EA}" dt="2020-11-17T13:38:08.474" v="1690" actId="47"/>
        <pc:sldMkLst>
          <pc:docMk/>
          <pc:sldMk cId="1816554543" sldId="1566"/>
        </pc:sldMkLst>
        <pc:spChg chg="mod">
          <ac:chgData name="Claire Kozak" userId="c9dd9d0c-4f20-4355-b1b6-8773b0f01982" providerId="ADAL" clId="{B4D9AD38-4DF2-4D87-940C-913288F8B5EA}" dt="2020-11-17T13:37:37.778" v="1683" actId="20577"/>
          <ac:spMkLst>
            <pc:docMk/>
            <pc:sldMk cId="1816554543" sldId="1566"/>
            <ac:spMk id="2" creationId="{D634DB7A-FBA7-2A4A-B97C-745FC7DC7B9B}"/>
          </ac:spMkLst>
        </pc:spChg>
        <pc:picChg chg="del">
          <ac:chgData name="Claire Kozak" userId="c9dd9d0c-4f20-4355-b1b6-8773b0f01982" providerId="ADAL" clId="{B4D9AD38-4DF2-4D87-940C-913288F8B5EA}" dt="2020-11-17T13:37:51.514" v="1686" actId="21"/>
          <ac:picMkLst>
            <pc:docMk/>
            <pc:sldMk cId="1816554543" sldId="1566"/>
            <ac:picMk id="4098" creationId="{7F7781CD-CDFD-4E52-ACAD-FB3C04C279C7}"/>
          </ac:picMkLst>
        </pc:picChg>
      </pc:sldChg>
      <pc:sldChg chg="addSp delSp modSp add mod">
        <pc:chgData name="Claire Kozak" userId="c9dd9d0c-4f20-4355-b1b6-8773b0f01982" providerId="ADAL" clId="{B4D9AD38-4DF2-4D87-940C-913288F8B5EA}" dt="2020-11-17T13:48:02.442" v="1864" actId="1076"/>
        <pc:sldMkLst>
          <pc:docMk/>
          <pc:sldMk cId="789471254" sldId="1567"/>
        </pc:sldMkLst>
        <pc:spChg chg="add mod">
          <ac:chgData name="Claire Kozak" userId="c9dd9d0c-4f20-4355-b1b6-8773b0f01982" providerId="ADAL" clId="{B4D9AD38-4DF2-4D87-940C-913288F8B5EA}" dt="2020-11-15T22:39:50.359" v="1586" actId="1076"/>
          <ac:spMkLst>
            <pc:docMk/>
            <pc:sldMk cId="789471254" sldId="1567"/>
            <ac:spMk id="5" creationId="{8BC64961-D587-4BE9-A416-2F887F9142FC}"/>
          </ac:spMkLst>
        </pc:spChg>
        <pc:spChg chg="add mod">
          <ac:chgData name="Claire Kozak" userId="c9dd9d0c-4f20-4355-b1b6-8773b0f01982" providerId="ADAL" clId="{B4D9AD38-4DF2-4D87-940C-913288F8B5EA}" dt="2020-11-15T22:39:50.359" v="1586" actId="1076"/>
          <ac:spMkLst>
            <pc:docMk/>
            <pc:sldMk cId="789471254" sldId="1567"/>
            <ac:spMk id="6" creationId="{D37A06B7-05DA-4E18-9379-117BB8900678}"/>
          </ac:spMkLst>
        </pc:spChg>
        <pc:spChg chg="add mod">
          <ac:chgData name="Claire Kozak" userId="c9dd9d0c-4f20-4355-b1b6-8773b0f01982" providerId="ADAL" clId="{B4D9AD38-4DF2-4D87-940C-913288F8B5EA}" dt="2020-11-15T22:39:50.359" v="1586" actId="1076"/>
          <ac:spMkLst>
            <pc:docMk/>
            <pc:sldMk cId="789471254" sldId="1567"/>
            <ac:spMk id="7" creationId="{78798BB9-D7EA-4321-B35F-F79F8BE307E5}"/>
          </ac:spMkLst>
        </pc:spChg>
        <pc:spChg chg="add mod">
          <ac:chgData name="Claire Kozak" userId="c9dd9d0c-4f20-4355-b1b6-8773b0f01982" providerId="ADAL" clId="{B4D9AD38-4DF2-4D87-940C-913288F8B5EA}" dt="2020-11-15T22:39:50.359" v="1586" actId="1076"/>
          <ac:spMkLst>
            <pc:docMk/>
            <pc:sldMk cId="789471254" sldId="1567"/>
            <ac:spMk id="8" creationId="{90FEBC8C-53DB-42A5-808D-C9E93DF314FA}"/>
          </ac:spMkLst>
        </pc:spChg>
        <pc:spChg chg="add mod">
          <ac:chgData name="Claire Kozak" userId="c9dd9d0c-4f20-4355-b1b6-8773b0f01982" providerId="ADAL" clId="{B4D9AD38-4DF2-4D87-940C-913288F8B5EA}" dt="2020-11-15T22:39:50.359" v="1586" actId="1076"/>
          <ac:spMkLst>
            <pc:docMk/>
            <pc:sldMk cId="789471254" sldId="1567"/>
            <ac:spMk id="9" creationId="{7747EE80-B82F-409B-88B4-775D3D9FD6AC}"/>
          </ac:spMkLst>
        </pc:spChg>
        <pc:spChg chg="add mod">
          <ac:chgData name="Claire Kozak" userId="c9dd9d0c-4f20-4355-b1b6-8773b0f01982" providerId="ADAL" clId="{B4D9AD38-4DF2-4D87-940C-913288F8B5EA}" dt="2020-11-15T22:39:50.359" v="1586" actId="1076"/>
          <ac:spMkLst>
            <pc:docMk/>
            <pc:sldMk cId="789471254" sldId="1567"/>
            <ac:spMk id="10" creationId="{D5D4FBE6-AAB0-4FBF-90BE-A535D0CD666F}"/>
          </ac:spMkLst>
        </pc:spChg>
        <pc:spChg chg="add mod">
          <ac:chgData name="Claire Kozak" userId="c9dd9d0c-4f20-4355-b1b6-8773b0f01982" providerId="ADAL" clId="{B4D9AD38-4DF2-4D87-940C-913288F8B5EA}" dt="2020-11-15T22:39:50.359" v="1586" actId="1076"/>
          <ac:spMkLst>
            <pc:docMk/>
            <pc:sldMk cId="789471254" sldId="1567"/>
            <ac:spMk id="11" creationId="{1CEE4D9B-ADA4-4768-B41A-3FBF5837A875}"/>
          </ac:spMkLst>
        </pc:spChg>
        <pc:spChg chg="add mod">
          <ac:chgData name="Claire Kozak" userId="c9dd9d0c-4f20-4355-b1b6-8773b0f01982" providerId="ADAL" clId="{B4D9AD38-4DF2-4D87-940C-913288F8B5EA}" dt="2020-11-15T22:39:50.359" v="1586" actId="1076"/>
          <ac:spMkLst>
            <pc:docMk/>
            <pc:sldMk cId="789471254" sldId="1567"/>
            <ac:spMk id="12" creationId="{F046317A-6571-4822-AFA5-379784496B9A}"/>
          </ac:spMkLst>
        </pc:spChg>
        <pc:spChg chg="add mod">
          <ac:chgData name="Claire Kozak" userId="c9dd9d0c-4f20-4355-b1b6-8773b0f01982" providerId="ADAL" clId="{B4D9AD38-4DF2-4D87-940C-913288F8B5EA}" dt="2020-11-15T22:39:50.359" v="1586" actId="1076"/>
          <ac:spMkLst>
            <pc:docMk/>
            <pc:sldMk cId="789471254" sldId="1567"/>
            <ac:spMk id="13" creationId="{99CAD06B-C07F-46B7-A41A-07313D3A6A7C}"/>
          </ac:spMkLst>
        </pc:spChg>
        <pc:spChg chg="add mod">
          <ac:chgData name="Claire Kozak" userId="c9dd9d0c-4f20-4355-b1b6-8773b0f01982" providerId="ADAL" clId="{B4D9AD38-4DF2-4D87-940C-913288F8B5EA}" dt="2020-11-17T13:48:02.442" v="1864" actId="1076"/>
          <ac:spMkLst>
            <pc:docMk/>
            <pc:sldMk cId="789471254" sldId="1567"/>
            <ac:spMk id="14" creationId="{7663DA25-4350-49D7-92DA-AAEEFA326E7A}"/>
          </ac:spMkLst>
        </pc:spChg>
        <pc:spChg chg="add mod">
          <ac:chgData name="Claire Kozak" userId="c9dd9d0c-4f20-4355-b1b6-8773b0f01982" providerId="ADAL" clId="{B4D9AD38-4DF2-4D87-940C-913288F8B5EA}" dt="2020-11-15T22:39:50.359" v="1586" actId="1076"/>
          <ac:spMkLst>
            <pc:docMk/>
            <pc:sldMk cId="789471254" sldId="1567"/>
            <ac:spMk id="15" creationId="{FD0DD806-2CE2-466A-AF05-53B5AE65E137}"/>
          </ac:spMkLst>
        </pc:spChg>
        <pc:spChg chg="add mod">
          <ac:chgData name="Claire Kozak" userId="c9dd9d0c-4f20-4355-b1b6-8773b0f01982" providerId="ADAL" clId="{B4D9AD38-4DF2-4D87-940C-913288F8B5EA}" dt="2020-11-15T22:39:50.359" v="1586" actId="1076"/>
          <ac:spMkLst>
            <pc:docMk/>
            <pc:sldMk cId="789471254" sldId="1567"/>
            <ac:spMk id="17" creationId="{CE0CE381-624C-44CA-B2AE-90FE52B83AA7}"/>
          </ac:spMkLst>
        </pc:spChg>
        <pc:spChg chg="add del mod">
          <ac:chgData name="Claire Kozak" userId="c9dd9d0c-4f20-4355-b1b6-8773b0f01982" providerId="ADAL" clId="{B4D9AD38-4DF2-4D87-940C-913288F8B5EA}" dt="2020-11-15T22:40:01.039" v="1588"/>
          <ac:spMkLst>
            <pc:docMk/>
            <pc:sldMk cId="789471254" sldId="1567"/>
            <ac:spMk id="23" creationId="{AD8F83A7-FDB4-4B65-BD5A-E1108FE53504}"/>
          </ac:spMkLst>
        </pc:spChg>
        <pc:spChg chg="add del mod">
          <ac:chgData name="Claire Kozak" userId="c9dd9d0c-4f20-4355-b1b6-8773b0f01982" providerId="ADAL" clId="{B4D9AD38-4DF2-4D87-940C-913288F8B5EA}" dt="2020-11-15T22:40:01.039" v="1588"/>
          <ac:spMkLst>
            <pc:docMk/>
            <pc:sldMk cId="789471254" sldId="1567"/>
            <ac:spMk id="24" creationId="{5159B3B3-63D8-49AF-A0FD-8AFBF99117F2}"/>
          </ac:spMkLst>
        </pc:spChg>
        <pc:spChg chg="add del mod">
          <ac:chgData name="Claire Kozak" userId="c9dd9d0c-4f20-4355-b1b6-8773b0f01982" providerId="ADAL" clId="{B4D9AD38-4DF2-4D87-940C-913288F8B5EA}" dt="2020-11-15T22:40:01.039" v="1588"/>
          <ac:spMkLst>
            <pc:docMk/>
            <pc:sldMk cId="789471254" sldId="1567"/>
            <ac:spMk id="25" creationId="{6CECF435-44F0-4E0F-9361-72492B57A8B7}"/>
          </ac:spMkLst>
        </pc:spChg>
        <pc:spChg chg="add del mod">
          <ac:chgData name="Claire Kozak" userId="c9dd9d0c-4f20-4355-b1b6-8773b0f01982" providerId="ADAL" clId="{B4D9AD38-4DF2-4D87-940C-913288F8B5EA}" dt="2020-11-15T22:40:01.039" v="1588"/>
          <ac:spMkLst>
            <pc:docMk/>
            <pc:sldMk cId="789471254" sldId="1567"/>
            <ac:spMk id="26" creationId="{B0863E68-CBBC-4346-9252-B13D916A08B7}"/>
          </ac:spMkLst>
        </pc:spChg>
        <pc:spChg chg="add del mod">
          <ac:chgData name="Claire Kozak" userId="c9dd9d0c-4f20-4355-b1b6-8773b0f01982" providerId="ADAL" clId="{B4D9AD38-4DF2-4D87-940C-913288F8B5EA}" dt="2020-11-15T22:40:01.039" v="1588"/>
          <ac:spMkLst>
            <pc:docMk/>
            <pc:sldMk cId="789471254" sldId="1567"/>
            <ac:spMk id="27" creationId="{C7F934F9-D342-4900-B53F-9BFBCBC2C740}"/>
          </ac:spMkLst>
        </pc:spChg>
        <pc:spChg chg="add del mod">
          <ac:chgData name="Claire Kozak" userId="c9dd9d0c-4f20-4355-b1b6-8773b0f01982" providerId="ADAL" clId="{B4D9AD38-4DF2-4D87-940C-913288F8B5EA}" dt="2020-11-15T22:40:01.039" v="1588"/>
          <ac:spMkLst>
            <pc:docMk/>
            <pc:sldMk cId="789471254" sldId="1567"/>
            <ac:spMk id="28" creationId="{A466FB85-EB88-4B41-8E1B-1DF90932B06C}"/>
          </ac:spMkLst>
        </pc:spChg>
        <pc:spChg chg="add del mod">
          <ac:chgData name="Claire Kozak" userId="c9dd9d0c-4f20-4355-b1b6-8773b0f01982" providerId="ADAL" clId="{B4D9AD38-4DF2-4D87-940C-913288F8B5EA}" dt="2020-11-15T22:40:01.039" v="1588"/>
          <ac:spMkLst>
            <pc:docMk/>
            <pc:sldMk cId="789471254" sldId="1567"/>
            <ac:spMk id="29" creationId="{0BBAF4B5-68B6-4FE6-A106-673B8B891945}"/>
          </ac:spMkLst>
        </pc:spChg>
        <pc:spChg chg="add del mod">
          <ac:chgData name="Claire Kozak" userId="c9dd9d0c-4f20-4355-b1b6-8773b0f01982" providerId="ADAL" clId="{B4D9AD38-4DF2-4D87-940C-913288F8B5EA}" dt="2020-11-15T22:40:01.039" v="1588"/>
          <ac:spMkLst>
            <pc:docMk/>
            <pc:sldMk cId="789471254" sldId="1567"/>
            <ac:spMk id="30" creationId="{E71AD7A1-43A5-424A-B0EA-3B01613433A1}"/>
          </ac:spMkLst>
        </pc:spChg>
        <pc:spChg chg="add del mod">
          <ac:chgData name="Claire Kozak" userId="c9dd9d0c-4f20-4355-b1b6-8773b0f01982" providerId="ADAL" clId="{B4D9AD38-4DF2-4D87-940C-913288F8B5EA}" dt="2020-11-15T22:40:01.039" v="1588"/>
          <ac:spMkLst>
            <pc:docMk/>
            <pc:sldMk cId="789471254" sldId="1567"/>
            <ac:spMk id="31" creationId="{B304498D-2691-4B4D-B9E8-D38A6CA0B44F}"/>
          </ac:spMkLst>
        </pc:spChg>
        <pc:spChg chg="add del mod">
          <ac:chgData name="Claire Kozak" userId="c9dd9d0c-4f20-4355-b1b6-8773b0f01982" providerId="ADAL" clId="{B4D9AD38-4DF2-4D87-940C-913288F8B5EA}" dt="2020-11-15T22:40:01.039" v="1588"/>
          <ac:spMkLst>
            <pc:docMk/>
            <pc:sldMk cId="789471254" sldId="1567"/>
            <ac:spMk id="32" creationId="{A7D949AE-9163-4EE0-9DCE-40BD3919A87E}"/>
          </ac:spMkLst>
        </pc:spChg>
        <pc:spChg chg="add del mod">
          <ac:chgData name="Claire Kozak" userId="c9dd9d0c-4f20-4355-b1b6-8773b0f01982" providerId="ADAL" clId="{B4D9AD38-4DF2-4D87-940C-913288F8B5EA}" dt="2020-11-15T22:40:01.039" v="1588"/>
          <ac:spMkLst>
            <pc:docMk/>
            <pc:sldMk cId="789471254" sldId="1567"/>
            <ac:spMk id="33" creationId="{760117AD-E5D8-44F5-A28F-CC9130657442}"/>
          </ac:spMkLst>
        </pc:spChg>
        <pc:spChg chg="add del mod">
          <ac:chgData name="Claire Kozak" userId="c9dd9d0c-4f20-4355-b1b6-8773b0f01982" providerId="ADAL" clId="{B4D9AD38-4DF2-4D87-940C-913288F8B5EA}" dt="2020-11-15T22:40:01.039" v="1588"/>
          <ac:spMkLst>
            <pc:docMk/>
            <pc:sldMk cId="789471254" sldId="1567"/>
            <ac:spMk id="34" creationId="{20BC22AC-36CB-4F53-9568-1B24ED839837}"/>
          </ac:spMkLst>
        </pc:spChg>
        <pc:cxnChg chg="add mod">
          <ac:chgData name="Claire Kozak" userId="c9dd9d0c-4f20-4355-b1b6-8773b0f01982" providerId="ADAL" clId="{B4D9AD38-4DF2-4D87-940C-913288F8B5EA}" dt="2020-11-15T22:39:50.359" v="1586" actId="1076"/>
          <ac:cxnSpMkLst>
            <pc:docMk/>
            <pc:sldMk cId="789471254" sldId="1567"/>
            <ac:cxnSpMk id="18" creationId="{F7BC831A-1DB4-44F1-884F-131EB4AA0689}"/>
          </ac:cxnSpMkLst>
        </pc:cxnChg>
        <pc:cxnChg chg="add mod">
          <ac:chgData name="Claire Kozak" userId="c9dd9d0c-4f20-4355-b1b6-8773b0f01982" providerId="ADAL" clId="{B4D9AD38-4DF2-4D87-940C-913288F8B5EA}" dt="2020-11-15T22:39:50.359" v="1586" actId="1076"/>
          <ac:cxnSpMkLst>
            <pc:docMk/>
            <pc:sldMk cId="789471254" sldId="1567"/>
            <ac:cxnSpMk id="19" creationId="{E1FEAB80-5204-49B4-B713-636DC898354B}"/>
          </ac:cxnSpMkLst>
        </pc:cxnChg>
        <pc:cxnChg chg="add mod">
          <ac:chgData name="Claire Kozak" userId="c9dd9d0c-4f20-4355-b1b6-8773b0f01982" providerId="ADAL" clId="{B4D9AD38-4DF2-4D87-940C-913288F8B5EA}" dt="2020-11-15T22:39:50.359" v="1586" actId="1076"/>
          <ac:cxnSpMkLst>
            <pc:docMk/>
            <pc:sldMk cId="789471254" sldId="1567"/>
            <ac:cxnSpMk id="20" creationId="{496F55C9-33AE-469C-8B17-FF44BC19E6C4}"/>
          </ac:cxnSpMkLst>
        </pc:cxnChg>
        <pc:cxnChg chg="add mod">
          <ac:chgData name="Claire Kozak" userId="c9dd9d0c-4f20-4355-b1b6-8773b0f01982" providerId="ADAL" clId="{B4D9AD38-4DF2-4D87-940C-913288F8B5EA}" dt="2020-11-15T22:39:50.359" v="1586" actId="1076"/>
          <ac:cxnSpMkLst>
            <pc:docMk/>
            <pc:sldMk cId="789471254" sldId="1567"/>
            <ac:cxnSpMk id="21" creationId="{3433FCAF-44E8-40EA-A934-E393D413620C}"/>
          </ac:cxnSpMkLst>
        </pc:cxnChg>
        <pc:cxnChg chg="add mod">
          <ac:chgData name="Claire Kozak" userId="c9dd9d0c-4f20-4355-b1b6-8773b0f01982" providerId="ADAL" clId="{B4D9AD38-4DF2-4D87-940C-913288F8B5EA}" dt="2020-11-15T22:39:50.359" v="1586" actId="1076"/>
          <ac:cxnSpMkLst>
            <pc:docMk/>
            <pc:sldMk cId="789471254" sldId="1567"/>
            <ac:cxnSpMk id="22" creationId="{C18247B4-0F46-4291-8797-AD7DE1AF71D3}"/>
          </ac:cxnSpMkLst>
        </pc:cxnChg>
        <pc:cxnChg chg="add del mod">
          <ac:chgData name="Claire Kozak" userId="c9dd9d0c-4f20-4355-b1b6-8773b0f01982" providerId="ADAL" clId="{B4D9AD38-4DF2-4D87-940C-913288F8B5EA}" dt="2020-11-15T22:40:01.039" v="1588"/>
          <ac:cxnSpMkLst>
            <pc:docMk/>
            <pc:sldMk cId="789471254" sldId="1567"/>
            <ac:cxnSpMk id="35" creationId="{778206A5-D245-431A-8B08-8B28C1ED0EE9}"/>
          </ac:cxnSpMkLst>
        </pc:cxnChg>
        <pc:cxnChg chg="add del mod">
          <ac:chgData name="Claire Kozak" userId="c9dd9d0c-4f20-4355-b1b6-8773b0f01982" providerId="ADAL" clId="{B4D9AD38-4DF2-4D87-940C-913288F8B5EA}" dt="2020-11-15T22:40:01.039" v="1588"/>
          <ac:cxnSpMkLst>
            <pc:docMk/>
            <pc:sldMk cId="789471254" sldId="1567"/>
            <ac:cxnSpMk id="36" creationId="{6A4F23E9-F873-42E2-9BBE-2F8B06D3F4A9}"/>
          </ac:cxnSpMkLst>
        </pc:cxnChg>
        <pc:cxnChg chg="add del mod">
          <ac:chgData name="Claire Kozak" userId="c9dd9d0c-4f20-4355-b1b6-8773b0f01982" providerId="ADAL" clId="{B4D9AD38-4DF2-4D87-940C-913288F8B5EA}" dt="2020-11-15T22:40:01.039" v="1588"/>
          <ac:cxnSpMkLst>
            <pc:docMk/>
            <pc:sldMk cId="789471254" sldId="1567"/>
            <ac:cxnSpMk id="37" creationId="{445D591E-E286-481E-A657-E234EB02D1AA}"/>
          </ac:cxnSpMkLst>
        </pc:cxnChg>
        <pc:cxnChg chg="add del mod">
          <ac:chgData name="Claire Kozak" userId="c9dd9d0c-4f20-4355-b1b6-8773b0f01982" providerId="ADAL" clId="{B4D9AD38-4DF2-4D87-940C-913288F8B5EA}" dt="2020-11-15T22:40:01.039" v="1588"/>
          <ac:cxnSpMkLst>
            <pc:docMk/>
            <pc:sldMk cId="789471254" sldId="1567"/>
            <ac:cxnSpMk id="38" creationId="{CB8BE1DA-DE13-439B-BD1B-F7BF49681891}"/>
          </ac:cxnSpMkLst>
        </pc:cxnChg>
        <pc:cxnChg chg="add del mod">
          <ac:chgData name="Claire Kozak" userId="c9dd9d0c-4f20-4355-b1b6-8773b0f01982" providerId="ADAL" clId="{B4D9AD38-4DF2-4D87-940C-913288F8B5EA}" dt="2020-11-15T22:40:01.039" v="1588"/>
          <ac:cxnSpMkLst>
            <pc:docMk/>
            <pc:sldMk cId="789471254" sldId="1567"/>
            <ac:cxnSpMk id="39" creationId="{85AAD927-F4A5-4C30-B20C-82549D822D46}"/>
          </ac:cxnSpMkLst>
        </pc:cxnChg>
      </pc:sldChg>
      <pc:sldChg chg="add del">
        <pc:chgData name="Claire Kozak" userId="c9dd9d0c-4f20-4355-b1b6-8773b0f01982" providerId="ADAL" clId="{B4D9AD38-4DF2-4D87-940C-913288F8B5EA}" dt="2020-11-13T21:03:50.029" v="611" actId="2696"/>
        <pc:sldMkLst>
          <pc:docMk/>
          <pc:sldMk cId="1382777967" sldId="1570"/>
        </pc:sldMkLst>
      </pc:sldChg>
      <pc:sldChg chg="modSp add mod">
        <pc:chgData name="Claire Kozak" userId="c9dd9d0c-4f20-4355-b1b6-8773b0f01982" providerId="ADAL" clId="{B4D9AD38-4DF2-4D87-940C-913288F8B5EA}" dt="2020-11-20T00:36:40.268" v="2298" actId="20577"/>
        <pc:sldMkLst>
          <pc:docMk/>
          <pc:sldMk cId="2949329539" sldId="1570"/>
        </pc:sldMkLst>
        <pc:spChg chg="mod">
          <ac:chgData name="Claire Kozak" userId="c9dd9d0c-4f20-4355-b1b6-8773b0f01982" providerId="ADAL" clId="{B4D9AD38-4DF2-4D87-940C-913288F8B5EA}" dt="2020-11-20T00:36:40.268" v="2298" actId="20577"/>
          <ac:spMkLst>
            <pc:docMk/>
            <pc:sldMk cId="2949329539" sldId="1570"/>
            <ac:spMk id="2" creationId="{D634DB7A-FBA7-2A4A-B97C-745FC7DC7B9B}"/>
          </ac:spMkLst>
        </pc:spChg>
      </pc:sldChg>
      <pc:sldChg chg="addSp delSp modSp add mod modTransition delAnim modAnim">
        <pc:chgData name="Claire Kozak" userId="c9dd9d0c-4f20-4355-b1b6-8773b0f01982" providerId="ADAL" clId="{B4D9AD38-4DF2-4D87-940C-913288F8B5EA}" dt="2020-11-18T23:47:54.207" v="2211" actId="208"/>
        <pc:sldMkLst>
          <pc:docMk/>
          <pc:sldMk cId="3586666845" sldId="1571"/>
        </pc:sldMkLst>
        <pc:spChg chg="del mod">
          <ac:chgData name="Claire Kozak" userId="c9dd9d0c-4f20-4355-b1b6-8773b0f01982" providerId="ADAL" clId="{B4D9AD38-4DF2-4D87-940C-913288F8B5EA}" dt="2020-11-18T23:33:47.376" v="2117" actId="478"/>
          <ac:spMkLst>
            <pc:docMk/>
            <pc:sldMk cId="3586666845" sldId="1571"/>
            <ac:spMk id="3" creationId="{F8AA3ED0-CAE4-4BEB-821B-31C416418E13}"/>
          </ac:spMkLst>
        </pc:spChg>
        <pc:spChg chg="add mod ord">
          <ac:chgData name="Claire Kozak" userId="c9dd9d0c-4f20-4355-b1b6-8773b0f01982" providerId="ADAL" clId="{B4D9AD38-4DF2-4D87-940C-913288F8B5EA}" dt="2020-11-18T23:47:54.207" v="2211" actId="208"/>
          <ac:spMkLst>
            <pc:docMk/>
            <pc:sldMk cId="3586666845" sldId="1571"/>
            <ac:spMk id="5" creationId="{882AF112-AB18-4E71-B471-53B96FC5D23E}"/>
          </ac:spMkLst>
        </pc:spChg>
        <pc:spChg chg="add mod">
          <ac:chgData name="Claire Kozak" userId="c9dd9d0c-4f20-4355-b1b6-8773b0f01982" providerId="ADAL" clId="{B4D9AD38-4DF2-4D87-940C-913288F8B5EA}" dt="2020-11-18T23:46:18.130" v="2196" actId="1076"/>
          <ac:spMkLst>
            <pc:docMk/>
            <pc:sldMk cId="3586666845" sldId="1571"/>
            <ac:spMk id="6" creationId="{F3997142-95B0-4539-BC30-002E2E8C6097}"/>
          </ac:spMkLst>
        </pc:spChg>
        <pc:spChg chg="add del">
          <ac:chgData name="Claire Kozak" userId="c9dd9d0c-4f20-4355-b1b6-8773b0f01982" providerId="ADAL" clId="{B4D9AD38-4DF2-4D87-940C-913288F8B5EA}" dt="2020-11-15T21:05:27.802" v="1275" actId="22"/>
          <ac:spMkLst>
            <pc:docMk/>
            <pc:sldMk cId="3586666845" sldId="1571"/>
            <ac:spMk id="11" creationId="{1036CDB5-4563-42E8-BF12-9B95FEEE2AE0}"/>
          </ac:spMkLst>
        </pc:spChg>
        <pc:spChg chg="add del mod">
          <ac:chgData name="Claire Kozak" userId="c9dd9d0c-4f20-4355-b1b6-8773b0f01982" providerId="ADAL" clId="{B4D9AD38-4DF2-4D87-940C-913288F8B5EA}" dt="2020-11-18T23:46:12.934" v="2194" actId="478"/>
          <ac:spMkLst>
            <pc:docMk/>
            <pc:sldMk cId="3586666845" sldId="1571"/>
            <ac:spMk id="20" creationId="{72D04CED-B404-489B-A951-98F0F0C7E5C4}"/>
          </ac:spMkLst>
        </pc:spChg>
        <pc:picChg chg="add del mod">
          <ac:chgData name="Claire Kozak" userId="c9dd9d0c-4f20-4355-b1b6-8773b0f01982" providerId="ADAL" clId="{B4D9AD38-4DF2-4D87-940C-913288F8B5EA}" dt="2020-11-18T23:46:00.925" v="2190" actId="478"/>
          <ac:picMkLst>
            <pc:docMk/>
            <pc:sldMk cId="3586666845" sldId="1571"/>
            <ac:picMk id="4" creationId="{42A16A12-F9EC-472A-A5D0-03B50DAC85FA}"/>
          </ac:picMkLst>
        </pc:picChg>
        <pc:picChg chg="del mod">
          <ac:chgData name="Claire Kozak" userId="c9dd9d0c-4f20-4355-b1b6-8773b0f01982" providerId="ADAL" clId="{B4D9AD38-4DF2-4D87-940C-913288F8B5EA}" dt="2020-11-15T21:05:25.185" v="1273" actId="478"/>
          <ac:picMkLst>
            <pc:docMk/>
            <pc:sldMk cId="3586666845" sldId="1571"/>
            <ac:picMk id="6" creationId="{FBD28353-E06C-4A8C-B559-A70D2AD4010A}"/>
          </ac:picMkLst>
        </pc:picChg>
        <pc:picChg chg="del">
          <ac:chgData name="Claire Kozak" userId="c9dd9d0c-4f20-4355-b1b6-8773b0f01982" providerId="ADAL" clId="{B4D9AD38-4DF2-4D87-940C-913288F8B5EA}" dt="2020-11-18T23:33:41.205" v="2114" actId="478"/>
          <ac:picMkLst>
            <pc:docMk/>
            <pc:sldMk cId="3586666845" sldId="1571"/>
            <ac:picMk id="8" creationId="{17B46C32-1E53-4683-A218-235FBBE69D84}"/>
          </ac:picMkLst>
        </pc:picChg>
        <pc:picChg chg="add mod ord">
          <ac:chgData name="Claire Kozak" userId="c9dd9d0c-4f20-4355-b1b6-8773b0f01982" providerId="ADAL" clId="{B4D9AD38-4DF2-4D87-940C-913288F8B5EA}" dt="2020-11-18T23:46:30.641" v="2199" actId="1076"/>
          <ac:picMkLst>
            <pc:docMk/>
            <pc:sldMk cId="3586666845" sldId="1571"/>
            <ac:picMk id="21" creationId="{373348B2-19AE-4907-8B55-F4E067CF615D}"/>
          </ac:picMkLst>
        </pc:picChg>
        <pc:picChg chg="add mod">
          <ac:chgData name="Claire Kozak" userId="c9dd9d0c-4f20-4355-b1b6-8773b0f01982" providerId="ADAL" clId="{B4D9AD38-4DF2-4D87-940C-913288F8B5EA}" dt="2020-11-18T23:37:40.582" v="2171" actId="1076"/>
          <ac:picMkLst>
            <pc:docMk/>
            <pc:sldMk cId="3586666845" sldId="1571"/>
            <ac:picMk id="1026" creationId="{10E08A06-496B-48EF-A742-E6A1C01635B2}"/>
          </ac:picMkLst>
        </pc:picChg>
        <pc:picChg chg="add del mod">
          <ac:chgData name="Claire Kozak" userId="c9dd9d0c-4f20-4355-b1b6-8773b0f01982" providerId="ADAL" clId="{B4D9AD38-4DF2-4D87-940C-913288F8B5EA}" dt="2020-11-15T21:04:20.253" v="1260"/>
          <ac:picMkLst>
            <pc:docMk/>
            <pc:sldMk cId="3586666845" sldId="1571"/>
            <ac:picMk id="1026" creationId="{93EECE08-000B-4A63-B938-15F89E7081D5}"/>
          </ac:picMkLst>
        </pc:picChg>
        <pc:picChg chg="add del mod">
          <ac:chgData name="Claire Kozak" userId="c9dd9d0c-4f20-4355-b1b6-8773b0f01982" providerId="ADAL" clId="{B4D9AD38-4DF2-4D87-940C-913288F8B5EA}" dt="2020-11-15T21:04:28.858" v="1267"/>
          <ac:picMkLst>
            <pc:docMk/>
            <pc:sldMk cId="3586666845" sldId="1571"/>
            <ac:picMk id="1028" creationId="{BC9B0307-9627-4D5E-B4AB-C5B38749DB23}"/>
          </ac:picMkLst>
        </pc:picChg>
        <pc:picChg chg="add mod">
          <ac:chgData name="Claire Kozak" userId="c9dd9d0c-4f20-4355-b1b6-8773b0f01982" providerId="ADAL" clId="{B4D9AD38-4DF2-4D87-940C-913288F8B5EA}" dt="2020-11-18T23:37:32.091" v="2167" actId="1076"/>
          <ac:picMkLst>
            <pc:docMk/>
            <pc:sldMk cId="3586666845" sldId="1571"/>
            <ac:picMk id="1030" creationId="{56739CA5-A5A6-4EA0-9DE0-10DCF2A79F00}"/>
          </ac:picMkLst>
        </pc:picChg>
        <pc:picChg chg="add mod">
          <ac:chgData name="Claire Kozak" userId="c9dd9d0c-4f20-4355-b1b6-8773b0f01982" providerId="ADAL" clId="{B4D9AD38-4DF2-4D87-940C-913288F8B5EA}" dt="2020-11-18T23:38:02.524" v="2177" actId="1076"/>
          <ac:picMkLst>
            <pc:docMk/>
            <pc:sldMk cId="3586666845" sldId="1571"/>
            <ac:picMk id="1032" creationId="{550222C4-6BCD-4D1B-B7E8-77FA217FD12F}"/>
          </ac:picMkLst>
        </pc:picChg>
        <pc:picChg chg="add mod">
          <ac:chgData name="Claire Kozak" userId="c9dd9d0c-4f20-4355-b1b6-8773b0f01982" providerId="ADAL" clId="{B4D9AD38-4DF2-4D87-940C-913288F8B5EA}" dt="2020-11-18T23:37:49.216" v="2174" actId="1076"/>
          <ac:picMkLst>
            <pc:docMk/>
            <pc:sldMk cId="3586666845" sldId="1571"/>
            <ac:picMk id="1034" creationId="{84C3541C-B55B-4B41-9A4D-FE1A6045B463}"/>
          </ac:picMkLst>
        </pc:picChg>
        <pc:picChg chg="mod">
          <ac:chgData name="Claire Kozak" userId="c9dd9d0c-4f20-4355-b1b6-8773b0f01982" providerId="ADAL" clId="{B4D9AD38-4DF2-4D87-940C-913288F8B5EA}" dt="2020-11-18T23:37:34.810" v="2168" actId="1076"/>
          <ac:picMkLst>
            <pc:docMk/>
            <pc:sldMk cId="3586666845" sldId="1571"/>
            <ac:picMk id="5122" creationId="{1FC46DB3-6827-455A-817D-8A987B5CD64F}"/>
          </ac:picMkLst>
        </pc:picChg>
        <pc:cxnChg chg="add del mod">
          <ac:chgData name="Claire Kozak" userId="c9dd9d0c-4f20-4355-b1b6-8773b0f01982" providerId="ADAL" clId="{B4D9AD38-4DF2-4D87-940C-913288F8B5EA}" dt="2020-11-18T23:36:40.519" v="2153" actId="478"/>
          <ac:cxnSpMkLst>
            <pc:docMk/>
            <pc:sldMk cId="3586666845" sldId="1571"/>
            <ac:cxnSpMk id="9" creationId="{7FFBF794-387B-4AA4-BEC2-A9B8B26095F6}"/>
          </ac:cxnSpMkLst>
        </pc:cxnChg>
        <pc:cxnChg chg="add del">
          <ac:chgData name="Claire Kozak" userId="c9dd9d0c-4f20-4355-b1b6-8773b0f01982" providerId="ADAL" clId="{B4D9AD38-4DF2-4D87-940C-913288F8B5EA}" dt="2020-11-18T23:36:37.944" v="2152" actId="478"/>
          <ac:cxnSpMkLst>
            <pc:docMk/>
            <pc:sldMk cId="3586666845" sldId="1571"/>
            <ac:cxnSpMk id="14" creationId="{9DCB9CF3-53A7-41BF-8E79-B04DACDD0A84}"/>
          </ac:cxnSpMkLst>
        </pc:cxnChg>
        <pc:cxnChg chg="add del mod">
          <ac:chgData name="Claire Kozak" userId="c9dd9d0c-4f20-4355-b1b6-8773b0f01982" providerId="ADAL" clId="{B4D9AD38-4DF2-4D87-940C-913288F8B5EA}" dt="2020-11-18T23:38:47.619" v="2181" actId="478"/>
          <ac:cxnSpMkLst>
            <pc:docMk/>
            <pc:sldMk cId="3586666845" sldId="1571"/>
            <ac:cxnSpMk id="16" creationId="{5BA2E857-D493-47E5-B145-C9E1B72E4AE1}"/>
          </ac:cxnSpMkLst>
        </pc:cxnChg>
        <pc:cxnChg chg="add mod">
          <ac:chgData name="Claire Kozak" userId="c9dd9d0c-4f20-4355-b1b6-8773b0f01982" providerId="ADAL" clId="{B4D9AD38-4DF2-4D87-940C-913288F8B5EA}" dt="2020-11-18T23:47:18.805" v="2209" actId="14100"/>
          <ac:cxnSpMkLst>
            <pc:docMk/>
            <pc:sldMk cId="3586666845" sldId="1571"/>
            <ac:cxnSpMk id="23" creationId="{12902E7D-05C1-4599-8835-82E6A63D5906}"/>
          </ac:cxnSpMkLst>
        </pc:cxnChg>
      </pc:sldChg>
      <pc:sldChg chg="modSp add mod">
        <pc:chgData name="Claire Kozak" userId="c9dd9d0c-4f20-4355-b1b6-8773b0f01982" providerId="ADAL" clId="{B4D9AD38-4DF2-4D87-940C-913288F8B5EA}" dt="2020-11-13T21:03:22.988" v="610" actId="20577"/>
        <pc:sldMkLst>
          <pc:docMk/>
          <pc:sldMk cId="3783168379" sldId="1572"/>
        </pc:sldMkLst>
        <pc:spChg chg="mod">
          <ac:chgData name="Claire Kozak" userId="c9dd9d0c-4f20-4355-b1b6-8773b0f01982" providerId="ADAL" clId="{B4D9AD38-4DF2-4D87-940C-913288F8B5EA}" dt="2020-11-13T21:03:22.988" v="610" actId="20577"/>
          <ac:spMkLst>
            <pc:docMk/>
            <pc:sldMk cId="3783168379" sldId="1572"/>
            <ac:spMk id="2" creationId="{B16C76EB-E0FA-C440-83B7-319DFD76E395}"/>
          </ac:spMkLst>
        </pc:spChg>
      </pc:sldChg>
      <pc:sldChg chg="addSp delSp modSp add mod modAnim">
        <pc:chgData name="Claire Kozak" userId="c9dd9d0c-4f20-4355-b1b6-8773b0f01982" providerId="ADAL" clId="{B4D9AD38-4DF2-4D87-940C-913288F8B5EA}" dt="2020-11-17T15:01:39.380" v="2113"/>
        <pc:sldMkLst>
          <pc:docMk/>
          <pc:sldMk cId="853981434" sldId="1573"/>
        </pc:sldMkLst>
        <pc:spChg chg="add del mod">
          <ac:chgData name="Claire Kozak" userId="c9dd9d0c-4f20-4355-b1b6-8773b0f01982" providerId="ADAL" clId="{B4D9AD38-4DF2-4D87-940C-913288F8B5EA}" dt="2020-11-14T18:57:49.615" v="878" actId="478"/>
          <ac:spMkLst>
            <pc:docMk/>
            <pc:sldMk cId="853981434" sldId="1573"/>
            <ac:spMk id="2" creationId="{F6B02AA5-1835-486C-90E8-F2A2FB5ADA59}"/>
          </ac:spMkLst>
        </pc:spChg>
        <pc:spChg chg="add mod">
          <ac:chgData name="Claire Kozak" userId="c9dd9d0c-4f20-4355-b1b6-8773b0f01982" providerId="ADAL" clId="{B4D9AD38-4DF2-4D87-940C-913288F8B5EA}" dt="2020-11-14T18:55:08.173" v="840" actId="1076"/>
          <ac:spMkLst>
            <pc:docMk/>
            <pc:sldMk cId="853981434" sldId="1573"/>
            <ac:spMk id="3" creationId="{8B1FC562-A4E3-48E1-B2EA-A609D9B9B920}"/>
          </ac:spMkLst>
        </pc:spChg>
        <pc:spChg chg="add mod">
          <ac:chgData name="Claire Kozak" userId="c9dd9d0c-4f20-4355-b1b6-8773b0f01982" providerId="ADAL" clId="{B4D9AD38-4DF2-4D87-940C-913288F8B5EA}" dt="2020-11-14T18:55:12.347" v="841" actId="1076"/>
          <ac:spMkLst>
            <pc:docMk/>
            <pc:sldMk cId="853981434" sldId="1573"/>
            <ac:spMk id="4" creationId="{0F770EC4-6061-404D-AD62-ECF82D571932}"/>
          </ac:spMkLst>
        </pc:spChg>
        <pc:spChg chg="add mod">
          <ac:chgData name="Claire Kozak" userId="c9dd9d0c-4f20-4355-b1b6-8773b0f01982" providerId="ADAL" clId="{B4D9AD38-4DF2-4D87-940C-913288F8B5EA}" dt="2020-11-14T18:55:33.561" v="842" actId="1076"/>
          <ac:spMkLst>
            <pc:docMk/>
            <pc:sldMk cId="853981434" sldId="1573"/>
            <ac:spMk id="5" creationId="{19C7BFF5-9D61-42FC-BF32-3EC89E134299}"/>
          </ac:spMkLst>
        </pc:spChg>
        <pc:spChg chg="mod">
          <ac:chgData name="Claire Kozak" userId="c9dd9d0c-4f20-4355-b1b6-8773b0f01982" providerId="ADAL" clId="{B4D9AD38-4DF2-4D87-940C-913288F8B5EA}" dt="2020-11-14T18:31:27.292" v="639" actId="1076"/>
          <ac:spMkLst>
            <pc:docMk/>
            <pc:sldMk cId="853981434" sldId="1573"/>
            <ac:spMk id="6" creationId="{E21B2C14-905F-E741-B358-871713E2FFA2}"/>
          </ac:spMkLst>
        </pc:spChg>
        <pc:spChg chg="add mod">
          <ac:chgData name="Claire Kozak" userId="c9dd9d0c-4f20-4355-b1b6-8773b0f01982" providerId="ADAL" clId="{B4D9AD38-4DF2-4D87-940C-913288F8B5EA}" dt="2020-11-14T19:01:35.118" v="931" actId="1076"/>
          <ac:spMkLst>
            <pc:docMk/>
            <pc:sldMk cId="853981434" sldId="1573"/>
            <ac:spMk id="7" creationId="{CBF6BA9F-0002-4D34-BDE3-DAA163759585}"/>
          </ac:spMkLst>
        </pc:spChg>
        <pc:spChg chg="add mod">
          <ac:chgData name="Claire Kozak" userId="c9dd9d0c-4f20-4355-b1b6-8773b0f01982" providerId="ADAL" clId="{B4D9AD38-4DF2-4D87-940C-913288F8B5EA}" dt="2020-11-14T19:01:43.953" v="933" actId="1076"/>
          <ac:spMkLst>
            <pc:docMk/>
            <pc:sldMk cId="853981434" sldId="1573"/>
            <ac:spMk id="8" creationId="{E31F1D21-09F8-4EDD-85CC-9419C37E8C5D}"/>
          </ac:spMkLst>
        </pc:spChg>
        <pc:spChg chg="add mod">
          <ac:chgData name="Claire Kozak" userId="c9dd9d0c-4f20-4355-b1b6-8773b0f01982" providerId="ADAL" clId="{B4D9AD38-4DF2-4D87-940C-913288F8B5EA}" dt="2020-11-14T18:57:45.865" v="877" actId="14100"/>
          <ac:spMkLst>
            <pc:docMk/>
            <pc:sldMk cId="853981434" sldId="1573"/>
            <ac:spMk id="9" creationId="{088BE5BA-B57C-46BE-B946-0E16203DE94B}"/>
          </ac:spMkLst>
        </pc:spChg>
        <pc:spChg chg="add mod">
          <ac:chgData name="Claire Kozak" userId="c9dd9d0c-4f20-4355-b1b6-8773b0f01982" providerId="ADAL" clId="{B4D9AD38-4DF2-4D87-940C-913288F8B5EA}" dt="2020-11-14T18:57:59.782" v="880" actId="1076"/>
          <ac:spMkLst>
            <pc:docMk/>
            <pc:sldMk cId="853981434" sldId="1573"/>
            <ac:spMk id="10" creationId="{ABA6164A-D11C-411B-8475-C9ADC90C450E}"/>
          </ac:spMkLst>
        </pc:spChg>
        <pc:spChg chg="add mod">
          <ac:chgData name="Claire Kozak" userId="c9dd9d0c-4f20-4355-b1b6-8773b0f01982" providerId="ADAL" clId="{B4D9AD38-4DF2-4D87-940C-913288F8B5EA}" dt="2020-11-15T00:25:53.268" v="984" actId="14100"/>
          <ac:spMkLst>
            <pc:docMk/>
            <pc:sldMk cId="853981434" sldId="1573"/>
            <ac:spMk id="11" creationId="{7813F28E-1F9F-47BA-A870-6FBFDE60D112}"/>
          </ac:spMkLst>
        </pc:spChg>
        <pc:spChg chg="add mod">
          <ac:chgData name="Claire Kozak" userId="c9dd9d0c-4f20-4355-b1b6-8773b0f01982" providerId="ADAL" clId="{B4D9AD38-4DF2-4D87-940C-913288F8B5EA}" dt="2020-11-14T18:58:32.574" v="890" actId="1076"/>
          <ac:spMkLst>
            <pc:docMk/>
            <pc:sldMk cId="853981434" sldId="1573"/>
            <ac:spMk id="12" creationId="{3F3C3581-4B62-43D5-95E7-C69ACD1D4E4B}"/>
          </ac:spMkLst>
        </pc:spChg>
        <pc:spChg chg="add mod">
          <ac:chgData name="Claire Kozak" userId="c9dd9d0c-4f20-4355-b1b6-8773b0f01982" providerId="ADAL" clId="{B4D9AD38-4DF2-4D87-940C-913288F8B5EA}" dt="2020-11-14T18:58:43.916" v="892" actId="1076"/>
          <ac:spMkLst>
            <pc:docMk/>
            <pc:sldMk cId="853981434" sldId="1573"/>
            <ac:spMk id="13" creationId="{7BAFB1FB-9FEC-4FF0-9216-F83B26B794D1}"/>
          </ac:spMkLst>
        </pc:spChg>
        <pc:spChg chg="add del mod">
          <ac:chgData name="Claire Kozak" userId="c9dd9d0c-4f20-4355-b1b6-8773b0f01982" providerId="ADAL" clId="{B4D9AD38-4DF2-4D87-940C-913288F8B5EA}" dt="2020-11-17T14:34:36.009" v="1981" actId="478"/>
          <ac:spMkLst>
            <pc:docMk/>
            <pc:sldMk cId="853981434" sldId="1573"/>
            <ac:spMk id="14" creationId="{5E320F4A-259A-46E8-BD6E-197D85A5DE68}"/>
          </ac:spMkLst>
        </pc:spChg>
        <pc:spChg chg="add del mod">
          <ac:chgData name="Claire Kozak" userId="c9dd9d0c-4f20-4355-b1b6-8773b0f01982" providerId="ADAL" clId="{B4D9AD38-4DF2-4D87-940C-913288F8B5EA}" dt="2020-11-17T14:34:42.076" v="1986" actId="478"/>
          <ac:spMkLst>
            <pc:docMk/>
            <pc:sldMk cId="853981434" sldId="1573"/>
            <ac:spMk id="15" creationId="{0CB7BB12-4A58-4534-BF31-675FB6487796}"/>
          </ac:spMkLst>
        </pc:spChg>
        <pc:spChg chg="mod">
          <ac:chgData name="Claire Kozak" userId="c9dd9d0c-4f20-4355-b1b6-8773b0f01982" providerId="ADAL" clId="{B4D9AD38-4DF2-4D87-940C-913288F8B5EA}" dt="2020-11-14T19:00:51.372" v="920" actId="207"/>
          <ac:spMkLst>
            <pc:docMk/>
            <pc:sldMk cId="853981434" sldId="1573"/>
            <ac:spMk id="35" creationId="{0657519B-5C36-485D-B370-638D1EA00E4F}"/>
          </ac:spMkLst>
        </pc:spChg>
        <pc:spChg chg="mod">
          <ac:chgData name="Claire Kozak" userId="c9dd9d0c-4f20-4355-b1b6-8773b0f01982" providerId="ADAL" clId="{B4D9AD38-4DF2-4D87-940C-913288F8B5EA}" dt="2020-11-14T19:00:53.952" v="921" actId="207"/>
          <ac:spMkLst>
            <pc:docMk/>
            <pc:sldMk cId="853981434" sldId="1573"/>
            <ac:spMk id="40" creationId="{6DE0D59F-242B-4D92-9CBD-07507D5F609B}"/>
          </ac:spMkLst>
        </pc:spChg>
        <pc:spChg chg="mod">
          <ac:chgData name="Claire Kozak" userId="c9dd9d0c-4f20-4355-b1b6-8773b0f01982" providerId="ADAL" clId="{B4D9AD38-4DF2-4D87-940C-913288F8B5EA}" dt="2020-11-14T19:00:56.862" v="922" actId="207"/>
          <ac:spMkLst>
            <pc:docMk/>
            <pc:sldMk cId="853981434" sldId="1573"/>
            <ac:spMk id="54" creationId="{0F875273-9305-44D5-907A-BA38F76A45BE}"/>
          </ac:spMkLst>
        </pc:spChg>
        <pc:spChg chg="mod">
          <ac:chgData name="Claire Kozak" userId="c9dd9d0c-4f20-4355-b1b6-8773b0f01982" providerId="ADAL" clId="{B4D9AD38-4DF2-4D87-940C-913288F8B5EA}" dt="2020-11-14T19:00:59.510" v="923" actId="207"/>
          <ac:spMkLst>
            <pc:docMk/>
            <pc:sldMk cId="853981434" sldId="1573"/>
            <ac:spMk id="58" creationId="{FCD9946C-F9AB-4108-8208-0CD920D8620E}"/>
          </ac:spMkLst>
        </pc:spChg>
        <pc:spChg chg="mod">
          <ac:chgData name="Claire Kozak" userId="c9dd9d0c-4f20-4355-b1b6-8773b0f01982" providerId="ADAL" clId="{B4D9AD38-4DF2-4D87-940C-913288F8B5EA}" dt="2020-11-14T19:01:02.021" v="924" actId="207"/>
          <ac:spMkLst>
            <pc:docMk/>
            <pc:sldMk cId="853981434" sldId="1573"/>
            <ac:spMk id="62" creationId="{877D447E-AA77-4C24-B1EF-33ABB32AF8E3}"/>
          </ac:spMkLst>
        </pc:spChg>
        <pc:spChg chg="mod">
          <ac:chgData name="Claire Kozak" userId="c9dd9d0c-4f20-4355-b1b6-8773b0f01982" providerId="ADAL" clId="{B4D9AD38-4DF2-4D87-940C-913288F8B5EA}" dt="2020-11-14T19:01:04.842" v="925" actId="207"/>
          <ac:spMkLst>
            <pc:docMk/>
            <pc:sldMk cId="853981434" sldId="1573"/>
            <ac:spMk id="77" creationId="{133C98F0-7352-40FA-BDCE-A9FFCA2BBD94}"/>
          </ac:spMkLst>
        </pc:spChg>
        <pc:spChg chg="del mod">
          <ac:chgData name="Claire Kozak" userId="c9dd9d0c-4f20-4355-b1b6-8773b0f01982" providerId="ADAL" clId="{B4D9AD38-4DF2-4D87-940C-913288F8B5EA}" dt="2020-11-17T14:34:38.248" v="1983" actId="478"/>
          <ac:spMkLst>
            <pc:docMk/>
            <pc:sldMk cId="853981434" sldId="1573"/>
            <ac:spMk id="79" creationId="{1C9970BE-75DB-4E77-B020-8B3C4EE0FD01}"/>
          </ac:spMkLst>
        </pc:spChg>
        <pc:spChg chg="del mod">
          <ac:chgData name="Claire Kozak" userId="c9dd9d0c-4f20-4355-b1b6-8773b0f01982" providerId="ADAL" clId="{B4D9AD38-4DF2-4D87-940C-913288F8B5EA}" dt="2020-11-17T14:34:40.724" v="1985" actId="478"/>
          <ac:spMkLst>
            <pc:docMk/>
            <pc:sldMk cId="853981434" sldId="1573"/>
            <ac:spMk id="83" creationId="{F5A2CB3D-A915-4D39-A08D-7D3BD79970B9}"/>
          </ac:spMkLst>
        </pc:spChg>
        <pc:spChg chg="del mod">
          <ac:chgData name="Claire Kozak" userId="c9dd9d0c-4f20-4355-b1b6-8773b0f01982" providerId="ADAL" clId="{B4D9AD38-4DF2-4D87-940C-913288F8B5EA}" dt="2020-11-14T18:58:03.205" v="881" actId="478"/>
          <ac:spMkLst>
            <pc:docMk/>
            <pc:sldMk cId="853981434" sldId="1573"/>
            <ac:spMk id="85" creationId="{77149100-5EB8-41D2-A80E-6590B3C050B3}"/>
          </ac:spMkLst>
        </pc:spChg>
        <pc:spChg chg="del mod">
          <ac:chgData name="Claire Kozak" userId="c9dd9d0c-4f20-4355-b1b6-8773b0f01982" providerId="ADAL" clId="{B4D9AD38-4DF2-4D87-940C-913288F8B5EA}" dt="2020-11-14T18:58:17.559" v="884" actId="478"/>
          <ac:spMkLst>
            <pc:docMk/>
            <pc:sldMk cId="853981434" sldId="1573"/>
            <ac:spMk id="89" creationId="{347ED5F5-F426-484F-B37A-EF1A060A5E7B}"/>
          </ac:spMkLst>
        </pc:spChg>
        <pc:spChg chg="del mod">
          <ac:chgData name="Claire Kozak" userId="c9dd9d0c-4f20-4355-b1b6-8773b0f01982" providerId="ADAL" clId="{B4D9AD38-4DF2-4D87-940C-913288F8B5EA}" dt="2020-11-14T18:57:27.369" v="874" actId="478"/>
          <ac:spMkLst>
            <pc:docMk/>
            <pc:sldMk cId="853981434" sldId="1573"/>
            <ac:spMk id="91" creationId="{F679FA94-678B-4112-BF9A-94BF8F2D3DE4}"/>
          </ac:spMkLst>
        </pc:spChg>
        <pc:spChg chg="del mod">
          <ac:chgData name="Claire Kozak" userId="c9dd9d0c-4f20-4355-b1b6-8773b0f01982" providerId="ADAL" clId="{B4D9AD38-4DF2-4D87-940C-913288F8B5EA}" dt="2020-11-14T18:58:18.800" v="885" actId="478"/>
          <ac:spMkLst>
            <pc:docMk/>
            <pc:sldMk cId="853981434" sldId="1573"/>
            <ac:spMk id="94" creationId="{B04D86D4-DBD3-4A67-9618-A85F73F72597}"/>
          </ac:spMkLst>
        </pc:spChg>
        <pc:spChg chg="del mod">
          <ac:chgData name="Claire Kozak" userId="c9dd9d0c-4f20-4355-b1b6-8773b0f01982" providerId="ADAL" clId="{B4D9AD38-4DF2-4D87-940C-913288F8B5EA}" dt="2020-11-14T18:46:24.319" v="764" actId="478"/>
          <ac:spMkLst>
            <pc:docMk/>
            <pc:sldMk cId="853981434" sldId="1573"/>
            <ac:spMk id="95" creationId="{49A023AB-3BA7-4804-BC64-9A3F807F83E5}"/>
          </ac:spMkLst>
        </pc:spChg>
        <pc:spChg chg="del mod">
          <ac:chgData name="Claire Kozak" userId="c9dd9d0c-4f20-4355-b1b6-8773b0f01982" providerId="ADAL" clId="{B4D9AD38-4DF2-4D87-940C-913288F8B5EA}" dt="2020-11-17T14:34:33.787" v="1979" actId="478"/>
          <ac:spMkLst>
            <pc:docMk/>
            <pc:sldMk cId="853981434" sldId="1573"/>
            <ac:spMk id="101" creationId="{5070E2CB-3E67-48A9-B9A8-F6F56C1C4FDA}"/>
          </ac:spMkLst>
        </pc:spChg>
        <pc:spChg chg="del mod">
          <ac:chgData name="Claire Kozak" userId="c9dd9d0c-4f20-4355-b1b6-8773b0f01982" providerId="ADAL" clId="{B4D9AD38-4DF2-4D87-940C-913288F8B5EA}" dt="2020-11-17T14:34:39.241" v="1984" actId="478"/>
          <ac:spMkLst>
            <pc:docMk/>
            <pc:sldMk cId="853981434" sldId="1573"/>
            <ac:spMk id="102" creationId="{F110E077-4B94-4A81-AF81-5C0CB2A26C8B}"/>
          </ac:spMkLst>
        </pc:spChg>
        <pc:picChg chg="add mod">
          <ac:chgData name="Claire Kozak" userId="c9dd9d0c-4f20-4355-b1b6-8773b0f01982" providerId="ADAL" clId="{B4D9AD38-4DF2-4D87-940C-913288F8B5EA}" dt="2020-11-14T19:02:43.221" v="944" actId="1076"/>
          <ac:picMkLst>
            <pc:docMk/>
            <pc:sldMk cId="853981434" sldId="1573"/>
            <ac:picMk id="17" creationId="{2ADD38D1-5239-4BC9-A032-DB66EE23B6D2}"/>
          </ac:picMkLst>
        </pc:picChg>
        <pc:picChg chg="add mod">
          <ac:chgData name="Claire Kozak" userId="c9dd9d0c-4f20-4355-b1b6-8773b0f01982" providerId="ADAL" clId="{B4D9AD38-4DF2-4D87-940C-913288F8B5EA}" dt="2020-11-14T19:03:44.255" v="954" actId="1076"/>
          <ac:picMkLst>
            <pc:docMk/>
            <pc:sldMk cId="853981434" sldId="1573"/>
            <ac:picMk id="19" creationId="{ECC3DF3E-1E78-4ED3-B5E2-9029118651B3}"/>
          </ac:picMkLst>
        </pc:picChg>
        <pc:picChg chg="add mod">
          <ac:chgData name="Claire Kozak" userId="c9dd9d0c-4f20-4355-b1b6-8773b0f01982" providerId="ADAL" clId="{B4D9AD38-4DF2-4D87-940C-913288F8B5EA}" dt="2020-11-17T15:01:14.402" v="2112"/>
          <ac:picMkLst>
            <pc:docMk/>
            <pc:sldMk cId="853981434" sldId="1573"/>
            <ac:picMk id="24" creationId="{85F694B8-1410-4B75-90BF-B0C95ACE41A0}"/>
          </ac:picMkLst>
        </pc:picChg>
        <pc:picChg chg="mod">
          <ac:chgData name="Claire Kozak" userId="c9dd9d0c-4f20-4355-b1b6-8773b0f01982" providerId="ADAL" clId="{B4D9AD38-4DF2-4D87-940C-913288F8B5EA}" dt="2020-11-14T18:55:54.365" v="848" actId="1076"/>
          <ac:picMkLst>
            <pc:docMk/>
            <pc:sldMk cId="853981434" sldId="1573"/>
            <ac:picMk id="30" creationId="{51306A97-73E7-4F7B-8E5C-F6B222F95A6A}"/>
          </ac:picMkLst>
        </pc:picChg>
        <pc:picChg chg="mod">
          <ac:chgData name="Claire Kozak" userId="c9dd9d0c-4f20-4355-b1b6-8773b0f01982" providerId="ADAL" clId="{B4D9AD38-4DF2-4D87-940C-913288F8B5EA}" dt="2020-11-14T19:01:36.914" v="932" actId="1076"/>
          <ac:picMkLst>
            <pc:docMk/>
            <pc:sldMk cId="853981434" sldId="1573"/>
            <ac:picMk id="60" creationId="{A9C4133A-FAFC-4CA0-84BB-585372FBEE80}"/>
          </ac:picMkLst>
        </pc:picChg>
        <pc:picChg chg="del mod">
          <ac:chgData name="Claire Kozak" userId="c9dd9d0c-4f20-4355-b1b6-8773b0f01982" providerId="ADAL" clId="{B4D9AD38-4DF2-4D87-940C-913288F8B5EA}" dt="2020-11-17T14:34:34.785" v="1980" actId="478"/>
          <ac:picMkLst>
            <pc:docMk/>
            <pc:sldMk cId="853981434" sldId="1573"/>
            <ac:picMk id="1026" creationId="{ADFC5357-B938-4E26-89BC-4E86523162A5}"/>
          </ac:picMkLst>
        </pc:picChg>
        <pc:picChg chg="del mod">
          <ac:chgData name="Claire Kozak" userId="c9dd9d0c-4f20-4355-b1b6-8773b0f01982" providerId="ADAL" clId="{B4D9AD38-4DF2-4D87-940C-913288F8B5EA}" dt="2020-11-17T14:34:44.624" v="1987" actId="478"/>
          <ac:picMkLst>
            <pc:docMk/>
            <pc:sldMk cId="853981434" sldId="1573"/>
            <ac:picMk id="1028" creationId="{9419BA5B-985D-471A-9A8C-5BF437A98915}"/>
          </ac:picMkLst>
        </pc:picChg>
        <pc:picChg chg="del mod">
          <ac:chgData name="Claire Kozak" userId="c9dd9d0c-4f20-4355-b1b6-8773b0f01982" providerId="ADAL" clId="{B4D9AD38-4DF2-4D87-940C-913288F8B5EA}" dt="2020-11-14T19:03:12.927" v="946" actId="478"/>
          <ac:picMkLst>
            <pc:docMk/>
            <pc:sldMk cId="853981434" sldId="1573"/>
            <ac:picMk id="1052" creationId="{A81C428C-1866-484C-86A0-96C6DF4E9F38}"/>
          </ac:picMkLst>
        </pc:picChg>
        <pc:picChg chg="del mod">
          <ac:chgData name="Claire Kozak" userId="c9dd9d0c-4f20-4355-b1b6-8773b0f01982" providerId="ADAL" clId="{B4D9AD38-4DF2-4D87-940C-913288F8B5EA}" dt="2020-11-14T19:02:36.612" v="943" actId="478"/>
          <ac:picMkLst>
            <pc:docMk/>
            <pc:sldMk cId="853981434" sldId="1573"/>
            <ac:picMk id="1056" creationId="{7D428E90-0D88-475A-8046-8D17A303BD6C}"/>
          </ac:picMkLst>
        </pc:picChg>
        <pc:picChg chg="del mod">
          <ac:chgData name="Claire Kozak" userId="c9dd9d0c-4f20-4355-b1b6-8773b0f01982" providerId="ADAL" clId="{B4D9AD38-4DF2-4D87-940C-913288F8B5EA}" dt="2020-11-17T15:01:13.672" v="2111" actId="478"/>
          <ac:picMkLst>
            <pc:docMk/>
            <pc:sldMk cId="853981434" sldId="1573"/>
            <ac:picMk id="1058" creationId="{50E88C7E-EEEF-411F-AE64-1D2F52C1C9D1}"/>
          </ac:picMkLst>
        </pc:picChg>
      </pc:sldChg>
      <pc:sldChg chg="addSp delSp modSp del mod">
        <pc:chgData name="Claire Kozak" userId="c9dd9d0c-4f20-4355-b1b6-8773b0f01982" providerId="ADAL" clId="{B4D9AD38-4DF2-4D87-940C-913288F8B5EA}" dt="2020-11-15T23:34:56.120" v="1645" actId="47"/>
        <pc:sldMkLst>
          <pc:docMk/>
          <pc:sldMk cId="2101013886" sldId="1575"/>
        </pc:sldMkLst>
        <pc:picChg chg="add del mod modCrop">
          <ac:chgData name="Claire Kozak" userId="c9dd9d0c-4f20-4355-b1b6-8773b0f01982" providerId="ADAL" clId="{B4D9AD38-4DF2-4D87-940C-913288F8B5EA}" dt="2020-11-15T18:22:23.289" v="999" actId="21"/>
          <ac:picMkLst>
            <pc:docMk/>
            <pc:sldMk cId="2101013886" sldId="1575"/>
            <ac:picMk id="3" creationId="{830A8334-7B4D-4C5C-8921-2074A91BD848}"/>
          </ac:picMkLst>
        </pc:picChg>
      </pc:sldChg>
      <pc:sldChg chg="del">
        <pc:chgData name="Claire Kozak" userId="c9dd9d0c-4f20-4355-b1b6-8773b0f01982" providerId="ADAL" clId="{B4D9AD38-4DF2-4D87-940C-913288F8B5EA}" dt="2020-11-17T13:42:44.146" v="1750" actId="47"/>
        <pc:sldMkLst>
          <pc:docMk/>
          <pc:sldMk cId="253798806" sldId="1576"/>
        </pc:sldMkLst>
      </pc:sldChg>
      <pc:sldChg chg="delSp del mod">
        <pc:chgData name="Claire Kozak" userId="c9dd9d0c-4f20-4355-b1b6-8773b0f01982" providerId="ADAL" clId="{B4D9AD38-4DF2-4D87-940C-913288F8B5EA}" dt="2020-11-17T13:43:24.483" v="1761" actId="47"/>
        <pc:sldMkLst>
          <pc:docMk/>
          <pc:sldMk cId="649281289" sldId="1577"/>
        </pc:sldMkLst>
        <pc:picChg chg="del">
          <ac:chgData name="Claire Kozak" userId="c9dd9d0c-4f20-4355-b1b6-8773b0f01982" providerId="ADAL" clId="{B4D9AD38-4DF2-4D87-940C-913288F8B5EA}" dt="2020-11-17T13:43:12.454" v="1757" actId="21"/>
          <ac:picMkLst>
            <pc:docMk/>
            <pc:sldMk cId="649281289" sldId="1577"/>
            <ac:picMk id="4" creationId="{12BF804C-56DB-4DE8-AE20-FB7471192639}"/>
          </ac:picMkLst>
        </pc:picChg>
      </pc:sldChg>
      <pc:sldChg chg="addSp delSp modSp new mod ord">
        <pc:chgData name="Claire Kozak" userId="c9dd9d0c-4f20-4355-b1b6-8773b0f01982" providerId="ADAL" clId="{B4D9AD38-4DF2-4D87-940C-913288F8B5EA}" dt="2020-11-15T23:35:39.160" v="1670" actId="20577"/>
        <pc:sldMkLst>
          <pc:docMk/>
          <pc:sldMk cId="2201232059" sldId="1578"/>
        </pc:sldMkLst>
        <pc:spChg chg="del">
          <ac:chgData name="Claire Kozak" userId="c9dd9d0c-4f20-4355-b1b6-8773b0f01982" providerId="ADAL" clId="{B4D9AD38-4DF2-4D87-940C-913288F8B5EA}" dt="2020-11-15T18:01:43.737" v="987" actId="478"/>
          <ac:spMkLst>
            <pc:docMk/>
            <pc:sldMk cId="2201232059" sldId="1578"/>
            <ac:spMk id="2" creationId="{BE562D72-3922-47A9-89A3-DBC4B7587E61}"/>
          </ac:spMkLst>
        </pc:spChg>
        <pc:spChg chg="del">
          <ac:chgData name="Claire Kozak" userId="c9dd9d0c-4f20-4355-b1b6-8773b0f01982" providerId="ADAL" clId="{B4D9AD38-4DF2-4D87-940C-913288F8B5EA}" dt="2020-11-15T18:01:44.659" v="988" actId="478"/>
          <ac:spMkLst>
            <pc:docMk/>
            <pc:sldMk cId="2201232059" sldId="1578"/>
            <ac:spMk id="3" creationId="{0CD7625F-5065-4C23-A174-4DD907BF2096}"/>
          </ac:spMkLst>
        </pc:spChg>
        <pc:spChg chg="del">
          <ac:chgData name="Claire Kozak" userId="c9dd9d0c-4f20-4355-b1b6-8773b0f01982" providerId="ADAL" clId="{B4D9AD38-4DF2-4D87-940C-913288F8B5EA}" dt="2020-11-15T18:01:47.253" v="989" actId="478"/>
          <ac:spMkLst>
            <pc:docMk/>
            <pc:sldMk cId="2201232059" sldId="1578"/>
            <ac:spMk id="4" creationId="{3F383106-7826-4F40-9FD6-9DC650FE62BF}"/>
          </ac:spMkLst>
        </pc:spChg>
        <pc:spChg chg="del">
          <ac:chgData name="Claire Kozak" userId="c9dd9d0c-4f20-4355-b1b6-8773b0f01982" providerId="ADAL" clId="{B4D9AD38-4DF2-4D87-940C-913288F8B5EA}" dt="2020-11-15T18:01:48.393" v="990" actId="478"/>
          <ac:spMkLst>
            <pc:docMk/>
            <pc:sldMk cId="2201232059" sldId="1578"/>
            <ac:spMk id="5" creationId="{A8E3928E-CC41-4C4F-B6A0-B72E18EF2C9E}"/>
          </ac:spMkLst>
        </pc:spChg>
        <pc:spChg chg="del">
          <ac:chgData name="Claire Kozak" userId="c9dd9d0c-4f20-4355-b1b6-8773b0f01982" providerId="ADAL" clId="{B4D9AD38-4DF2-4D87-940C-913288F8B5EA}" dt="2020-11-15T18:01:42.580" v="986" actId="478"/>
          <ac:spMkLst>
            <pc:docMk/>
            <pc:sldMk cId="2201232059" sldId="1578"/>
            <ac:spMk id="6" creationId="{9DB07F21-6D2B-43BF-BA40-3758CE7FFFA1}"/>
          </ac:spMkLst>
        </pc:spChg>
        <pc:spChg chg="add mod">
          <ac:chgData name="Claire Kozak" userId="c9dd9d0c-4f20-4355-b1b6-8773b0f01982" providerId="ADAL" clId="{B4D9AD38-4DF2-4D87-940C-913288F8B5EA}" dt="2020-11-15T23:35:39.160" v="1670" actId="20577"/>
          <ac:spMkLst>
            <pc:docMk/>
            <pc:sldMk cId="2201232059" sldId="1578"/>
            <ac:spMk id="8" creationId="{38A80221-3DB0-47C1-90ED-BE28038A02FA}"/>
          </ac:spMkLst>
        </pc:spChg>
        <pc:picChg chg="add mod">
          <ac:chgData name="Claire Kozak" userId="c9dd9d0c-4f20-4355-b1b6-8773b0f01982" providerId="ADAL" clId="{B4D9AD38-4DF2-4D87-940C-913288F8B5EA}" dt="2020-11-15T18:01:57.672" v="994" actId="1076"/>
          <ac:picMkLst>
            <pc:docMk/>
            <pc:sldMk cId="2201232059" sldId="1578"/>
            <ac:picMk id="7" creationId="{1D59C890-A70E-4DEC-B7AB-04CC79926178}"/>
          </ac:picMkLst>
        </pc:picChg>
      </pc:sldChg>
      <pc:sldChg chg="addSp delSp modSp new del mod">
        <pc:chgData name="Claire Kozak" userId="c9dd9d0c-4f20-4355-b1b6-8773b0f01982" providerId="ADAL" clId="{B4D9AD38-4DF2-4D87-940C-913288F8B5EA}" dt="2020-11-15T23:35:12.252" v="1646" actId="47"/>
        <pc:sldMkLst>
          <pc:docMk/>
          <pc:sldMk cId="2814759952" sldId="1579"/>
        </pc:sldMkLst>
        <pc:spChg chg="del">
          <ac:chgData name="Claire Kozak" userId="c9dd9d0c-4f20-4355-b1b6-8773b0f01982" providerId="ADAL" clId="{B4D9AD38-4DF2-4D87-940C-913288F8B5EA}" dt="2020-11-15T18:22:34.245" v="1002" actId="478"/>
          <ac:spMkLst>
            <pc:docMk/>
            <pc:sldMk cId="2814759952" sldId="1579"/>
            <ac:spMk id="2" creationId="{D48F31BD-F5C9-4DC1-BD0B-41EB8B88BFD7}"/>
          </ac:spMkLst>
        </pc:spChg>
        <pc:spChg chg="del">
          <ac:chgData name="Claire Kozak" userId="c9dd9d0c-4f20-4355-b1b6-8773b0f01982" providerId="ADAL" clId="{B4D9AD38-4DF2-4D87-940C-913288F8B5EA}" dt="2020-11-15T18:22:36.852" v="1003" actId="478"/>
          <ac:spMkLst>
            <pc:docMk/>
            <pc:sldMk cId="2814759952" sldId="1579"/>
            <ac:spMk id="3" creationId="{D9BD2F42-7343-45EC-A63E-600CA4443FDF}"/>
          </ac:spMkLst>
        </pc:spChg>
        <pc:spChg chg="add del mod">
          <ac:chgData name="Claire Kozak" userId="c9dd9d0c-4f20-4355-b1b6-8773b0f01982" providerId="ADAL" clId="{B4D9AD38-4DF2-4D87-940C-913288F8B5EA}" dt="2020-11-15T18:55:29.988" v="1097" actId="478"/>
          <ac:spMkLst>
            <pc:docMk/>
            <pc:sldMk cId="2814759952" sldId="1579"/>
            <ac:spMk id="10" creationId="{2635DA3B-C521-4B52-956C-05DEB91552E9}"/>
          </ac:spMkLst>
        </pc:spChg>
        <pc:spChg chg="add del mod ord">
          <ac:chgData name="Claire Kozak" userId="c9dd9d0c-4f20-4355-b1b6-8773b0f01982" providerId="ADAL" clId="{B4D9AD38-4DF2-4D87-940C-913288F8B5EA}" dt="2020-11-15T19:14:53.269" v="1200" actId="478"/>
          <ac:spMkLst>
            <pc:docMk/>
            <pc:sldMk cId="2814759952" sldId="1579"/>
            <ac:spMk id="11" creationId="{49854AB9-0F9F-4464-BACC-BEEFDC2CB8A2}"/>
          </ac:spMkLst>
        </pc:spChg>
        <pc:spChg chg="add del">
          <ac:chgData name="Claire Kozak" userId="c9dd9d0c-4f20-4355-b1b6-8773b0f01982" providerId="ADAL" clId="{B4D9AD38-4DF2-4D87-940C-913288F8B5EA}" dt="2020-11-15T18:55:05.916" v="1086" actId="478"/>
          <ac:spMkLst>
            <pc:docMk/>
            <pc:sldMk cId="2814759952" sldId="1579"/>
            <ac:spMk id="13" creationId="{FBF310C2-7F32-4012-B955-058AE664F301}"/>
          </ac:spMkLst>
        </pc:spChg>
        <pc:spChg chg="add del">
          <ac:chgData name="Claire Kozak" userId="c9dd9d0c-4f20-4355-b1b6-8773b0f01982" providerId="ADAL" clId="{B4D9AD38-4DF2-4D87-940C-913288F8B5EA}" dt="2020-11-15T18:55:05.326" v="1085" actId="478"/>
          <ac:spMkLst>
            <pc:docMk/>
            <pc:sldMk cId="2814759952" sldId="1579"/>
            <ac:spMk id="15" creationId="{91190F8A-FB10-486A-B2A4-6E787009469E}"/>
          </ac:spMkLst>
        </pc:spChg>
        <pc:spChg chg="add del">
          <ac:chgData name="Claire Kozak" userId="c9dd9d0c-4f20-4355-b1b6-8773b0f01982" providerId="ADAL" clId="{B4D9AD38-4DF2-4D87-940C-913288F8B5EA}" dt="2020-11-15T18:55:04.695" v="1084" actId="478"/>
          <ac:spMkLst>
            <pc:docMk/>
            <pc:sldMk cId="2814759952" sldId="1579"/>
            <ac:spMk id="17" creationId="{974CCE1B-CA7F-4C20-8FDA-30764E7130FE}"/>
          </ac:spMkLst>
        </pc:spChg>
        <pc:spChg chg="add del">
          <ac:chgData name="Claire Kozak" userId="c9dd9d0c-4f20-4355-b1b6-8773b0f01982" providerId="ADAL" clId="{B4D9AD38-4DF2-4D87-940C-913288F8B5EA}" dt="2020-11-15T18:55:04.026" v="1083" actId="478"/>
          <ac:spMkLst>
            <pc:docMk/>
            <pc:sldMk cId="2814759952" sldId="1579"/>
            <ac:spMk id="19" creationId="{76D828A3-82DA-44C4-973A-54D8CF5F68DC}"/>
          </ac:spMkLst>
        </pc:spChg>
        <pc:spChg chg="add del">
          <ac:chgData name="Claire Kozak" userId="c9dd9d0c-4f20-4355-b1b6-8773b0f01982" providerId="ADAL" clId="{B4D9AD38-4DF2-4D87-940C-913288F8B5EA}" dt="2020-11-15T18:55:03.385" v="1082" actId="478"/>
          <ac:spMkLst>
            <pc:docMk/>
            <pc:sldMk cId="2814759952" sldId="1579"/>
            <ac:spMk id="21" creationId="{495E3B71-8654-4DD8-AEA0-89FD91B4C53B}"/>
          </ac:spMkLst>
        </pc:spChg>
        <pc:spChg chg="add del">
          <ac:chgData name="Claire Kozak" userId="c9dd9d0c-4f20-4355-b1b6-8773b0f01982" providerId="ADAL" clId="{B4D9AD38-4DF2-4D87-940C-913288F8B5EA}" dt="2020-11-15T18:55:02.276" v="1081" actId="478"/>
          <ac:spMkLst>
            <pc:docMk/>
            <pc:sldMk cId="2814759952" sldId="1579"/>
            <ac:spMk id="23" creationId="{F18BE062-3707-4A67-B198-9FB444F3113D}"/>
          </ac:spMkLst>
        </pc:spChg>
        <pc:spChg chg="add del mod">
          <ac:chgData name="Claire Kozak" userId="c9dd9d0c-4f20-4355-b1b6-8773b0f01982" providerId="ADAL" clId="{B4D9AD38-4DF2-4D87-940C-913288F8B5EA}" dt="2020-11-15T19:14:58.811" v="1207" actId="478"/>
          <ac:spMkLst>
            <pc:docMk/>
            <pc:sldMk cId="2814759952" sldId="1579"/>
            <ac:spMk id="25" creationId="{939438DD-2449-4218-A5FD-16512D74D21B}"/>
          </ac:spMkLst>
        </pc:spChg>
        <pc:spChg chg="add del mod">
          <ac:chgData name="Claire Kozak" userId="c9dd9d0c-4f20-4355-b1b6-8773b0f01982" providerId="ADAL" clId="{B4D9AD38-4DF2-4D87-940C-913288F8B5EA}" dt="2020-11-15T19:14:56.373" v="1203" actId="478"/>
          <ac:spMkLst>
            <pc:docMk/>
            <pc:sldMk cId="2814759952" sldId="1579"/>
            <ac:spMk id="27" creationId="{8885F9FE-C853-4A39-BD5C-3ED3E62F94CE}"/>
          </ac:spMkLst>
        </pc:spChg>
        <pc:spChg chg="add del mod">
          <ac:chgData name="Claire Kozak" userId="c9dd9d0c-4f20-4355-b1b6-8773b0f01982" providerId="ADAL" clId="{B4D9AD38-4DF2-4D87-940C-913288F8B5EA}" dt="2020-11-15T19:14:56.913" v="1204" actId="478"/>
          <ac:spMkLst>
            <pc:docMk/>
            <pc:sldMk cId="2814759952" sldId="1579"/>
            <ac:spMk id="29" creationId="{BEF8DEC1-F013-4EC0-87F4-E08C0388F0D7}"/>
          </ac:spMkLst>
        </pc:spChg>
        <pc:spChg chg="add del mod">
          <ac:chgData name="Claire Kozak" userId="c9dd9d0c-4f20-4355-b1b6-8773b0f01982" providerId="ADAL" clId="{B4D9AD38-4DF2-4D87-940C-913288F8B5EA}" dt="2020-11-15T19:14:57.521" v="1205" actId="478"/>
          <ac:spMkLst>
            <pc:docMk/>
            <pc:sldMk cId="2814759952" sldId="1579"/>
            <ac:spMk id="31" creationId="{2FA3F49C-278E-4608-9529-2594CFBEAB65}"/>
          </ac:spMkLst>
        </pc:spChg>
        <pc:spChg chg="add del mod">
          <ac:chgData name="Claire Kozak" userId="c9dd9d0c-4f20-4355-b1b6-8773b0f01982" providerId="ADAL" clId="{B4D9AD38-4DF2-4D87-940C-913288F8B5EA}" dt="2020-11-15T19:14:58.153" v="1206" actId="478"/>
          <ac:spMkLst>
            <pc:docMk/>
            <pc:sldMk cId="2814759952" sldId="1579"/>
            <ac:spMk id="33" creationId="{7ED8D9B3-1B08-434B-B215-A19C5E3BA92E}"/>
          </ac:spMkLst>
        </pc:spChg>
        <pc:spChg chg="add del mod">
          <ac:chgData name="Claire Kozak" userId="c9dd9d0c-4f20-4355-b1b6-8773b0f01982" providerId="ADAL" clId="{B4D9AD38-4DF2-4D87-940C-913288F8B5EA}" dt="2020-11-15T19:14:54.154" v="1201" actId="478"/>
          <ac:spMkLst>
            <pc:docMk/>
            <pc:sldMk cId="2814759952" sldId="1579"/>
            <ac:spMk id="35" creationId="{FBADD4BE-6326-4D27-B898-7355BAE2E96E}"/>
          </ac:spMkLst>
        </pc:spChg>
        <pc:spChg chg="add del mod">
          <ac:chgData name="Claire Kozak" userId="c9dd9d0c-4f20-4355-b1b6-8773b0f01982" providerId="ADAL" clId="{B4D9AD38-4DF2-4D87-940C-913288F8B5EA}" dt="2020-11-15T19:14:55.632" v="1202" actId="478"/>
          <ac:spMkLst>
            <pc:docMk/>
            <pc:sldMk cId="2814759952" sldId="1579"/>
            <ac:spMk id="37" creationId="{A2032C12-EECA-4291-ADAD-2FC3E125CC5B}"/>
          </ac:spMkLst>
        </pc:spChg>
        <pc:spChg chg="add mod">
          <ac:chgData name="Claire Kozak" userId="c9dd9d0c-4f20-4355-b1b6-8773b0f01982" providerId="ADAL" clId="{B4D9AD38-4DF2-4D87-940C-913288F8B5EA}" dt="2020-11-15T22:36:49.506" v="1573" actId="1076"/>
          <ac:spMkLst>
            <pc:docMk/>
            <pc:sldMk cId="2814759952" sldId="1579"/>
            <ac:spMk id="49" creationId="{9189D773-EB24-47D9-834D-BF0DEB4FC55D}"/>
          </ac:spMkLst>
        </pc:spChg>
        <pc:spChg chg="add mod">
          <ac:chgData name="Claire Kozak" userId="c9dd9d0c-4f20-4355-b1b6-8773b0f01982" providerId="ADAL" clId="{B4D9AD38-4DF2-4D87-940C-913288F8B5EA}" dt="2020-11-15T22:36:36.770" v="1569" actId="1076"/>
          <ac:spMkLst>
            <pc:docMk/>
            <pc:sldMk cId="2814759952" sldId="1579"/>
            <ac:spMk id="51" creationId="{6552AD90-7EBE-4CE7-A046-30449559614A}"/>
          </ac:spMkLst>
        </pc:spChg>
        <pc:spChg chg="add mod">
          <ac:chgData name="Claire Kozak" userId="c9dd9d0c-4f20-4355-b1b6-8773b0f01982" providerId="ADAL" clId="{B4D9AD38-4DF2-4D87-940C-913288F8B5EA}" dt="2020-11-15T22:36:30.837" v="1567" actId="1076"/>
          <ac:spMkLst>
            <pc:docMk/>
            <pc:sldMk cId="2814759952" sldId="1579"/>
            <ac:spMk id="53" creationId="{F547E6F4-8105-4EFA-806A-BC948EBE2CB4}"/>
          </ac:spMkLst>
        </pc:spChg>
        <pc:spChg chg="add mod">
          <ac:chgData name="Claire Kozak" userId="c9dd9d0c-4f20-4355-b1b6-8773b0f01982" providerId="ADAL" clId="{B4D9AD38-4DF2-4D87-940C-913288F8B5EA}" dt="2020-11-15T22:36:21.748" v="1563" actId="1076"/>
          <ac:spMkLst>
            <pc:docMk/>
            <pc:sldMk cId="2814759952" sldId="1579"/>
            <ac:spMk id="55" creationId="{65D1C343-9643-420C-804D-EE0CEF531474}"/>
          </ac:spMkLst>
        </pc:spChg>
        <pc:spChg chg="add mod">
          <ac:chgData name="Claire Kozak" userId="c9dd9d0c-4f20-4355-b1b6-8773b0f01982" providerId="ADAL" clId="{B4D9AD38-4DF2-4D87-940C-913288F8B5EA}" dt="2020-11-15T22:36:26.064" v="1565" actId="1076"/>
          <ac:spMkLst>
            <pc:docMk/>
            <pc:sldMk cId="2814759952" sldId="1579"/>
            <ac:spMk id="57" creationId="{78CA5010-6ED8-4ADE-AB8D-01A438A5A9F5}"/>
          </ac:spMkLst>
        </pc:spChg>
        <pc:spChg chg="add mod">
          <ac:chgData name="Claire Kozak" userId="c9dd9d0c-4f20-4355-b1b6-8773b0f01982" providerId="ADAL" clId="{B4D9AD38-4DF2-4D87-940C-913288F8B5EA}" dt="2020-11-15T22:36:17.468" v="1561" actId="1076"/>
          <ac:spMkLst>
            <pc:docMk/>
            <pc:sldMk cId="2814759952" sldId="1579"/>
            <ac:spMk id="59" creationId="{0D4FC923-7392-4C59-AD0C-36C7DA32605A}"/>
          </ac:spMkLst>
        </pc:spChg>
        <pc:spChg chg="add mod">
          <ac:chgData name="Claire Kozak" userId="c9dd9d0c-4f20-4355-b1b6-8773b0f01982" providerId="ADAL" clId="{B4D9AD38-4DF2-4D87-940C-913288F8B5EA}" dt="2020-11-15T22:36:56.596" v="1574" actId="1076"/>
          <ac:spMkLst>
            <pc:docMk/>
            <pc:sldMk cId="2814759952" sldId="1579"/>
            <ac:spMk id="75" creationId="{4A2ADC2D-689A-4D9E-9080-4311AD149CBD}"/>
          </ac:spMkLst>
        </pc:spChg>
        <pc:spChg chg="add del">
          <ac:chgData name="Claire Kozak" userId="c9dd9d0c-4f20-4355-b1b6-8773b0f01982" providerId="ADAL" clId="{B4D9AD38-4DF2-4D87-940C-913288F8B5EA}" dt="2020-11-15T22:27:27.762" v="1403" actId="478"/>
          <ac:spMkLst>
            <pc:docMk/>
            <pc:sldMk cId="2814759952" sldId="1579"/>
            <ac:spMk id="77" creationId="{CAD6EBBF-49CE-471A-B7C8-C2EC30A678B2}"/>
          </ac:spMkLst>
        </pc:spChg>
        <pc:spChg chg="add mod">
          <ac:chgData name="Claire Kozak" userId="c9dd9d0c-4f20-4355-b1b6-8773b0f01982" providerId="ADAL" clId="{B4D9AD38-4DF2-4D87-940C-913288F8B5EA}" dt="2020-11-15T22:36:59.868" v="1575" actId="1076"/>
          <ac:spMkLst>
            <pc:docMk/>
            <pc:sldMk cId="2814759952" sldId="1579"/>
            <ac:spMk id="79" creationId="{13C699F7-51E7-4D7C-B230-6FD8A74A6BDB}"/>
          </ac:spMkLst>
        </pc:spChg>
        <pc:spChg chg="add mod">
          <ac:chgData name="Claire Kozak" userId="c9dd9d0c-4f20-4355-b1b6-8773b0f01982" providerId="ADAL" clId="{B4D9AD38-4DF2-4D87-940C-913288F8B5EA}" dt="2020-11-15T22:37:05.123" v="1576" actId="1076"/>
          <ac:spMkLst>
            <pc:docMk/>
            <pc:sldMk cId="2814759952" sldId="1579"/>
            <ac:spMk id="81" creationId="{2922E12B-F7BD-4DD3-9E8A-3ACEA623E486}"/>
          </ac:spMkLst>
        </pc:spChg>
        <pc:spChg chg="add mod">
          <ac:chgData name="Claire Kozak" userId="c9dd9d0c-4f20-4355-b1b6-8773b0f01982" providerId="ADAL" clId="{B4D9AD38-4DF2-4D87-940C-913288F8B5EA}" dt="2020-11-15T22:37:08.603" v="1577" actId="1076"/>
          <ac:spMkLst>
            <pc:docMk/>
            <pc:sldMk cId="2814759952" sldId="1579"/>
            <ac:spMk id="83" creationId="{5C7C5D31-2AC5-4707-9972-AA8E23056C00}"/>
          </ac:spMkLst>
        </pc:spChg>
        <pc:spChg chg="add mod">
          <ac:chgData name="Claire Kozak" userId="c9dd9d0c-4f20-4355-b1b6-8773b0f01982" providerId="ADAL" clId="{B4D9AD38-4DF2-4D87-940C-913288F8B5EA}" dt="2020-11-15T22:37:13.603" v="1578" actId="1076"/>
          <ac:spMkLst>
            <pc:docMk/>
            <pc:sldMk cId="2814759952" sldId="1579"/>
            <ac:spMk id="85" creationId="{63075876-9919-46AA-8044-04866C5DC517}"/>
          </ac:spMkLst>
        </pc:spChg>
        <pc:spChg chg="add mod">
          <ac:chgData name="Claire Kozak" userId="c9dd9d0c-4f20-4355-b1b6-8773b0f01982" providerId="ADAL" clId="{B4D9AD38-4DF2-4D87-940C-913288F8B5EA}" dt="2020-11-15T22:37:19.794" v="1579" actId="1076"/>
          <ac:spMkLst>
            <pc:docMk/>
            <pc:sldMk cId="2814759952" sldId="1579"/>
            <ac:spMk id="87" creationId="{1E872481-0037-47D1-9518-F738EFA2DB71}"/>
          </ac:spMkLst>
        </pc:spChg>
        <pc:graphicFrameChg chg="add del mod modGraphic">
          <ac:chgData name="Claire Kozak" userId="c9dd9d0c-4f20-4355-b1b6-8773b0f01982" providerId="ADAL" clId="{B4D9AD38-4DF2-4D87-940C-913288F8B5EA}" dt="2020-11-15T18:37:46.761" v="1049" actId="478"/>
          <ac:graphicFrameMkLst>
            <pc:docMk/>
            <pc:sldMk cId="2814759952" sldId="1579"/>
            <ac:graphicFrameMk id="7" creationId="{8A589C6D-4BF1-4E86-A3A8-9C877D16F7C9}"/>
          </ac:graphicFrameMkLst>
        </pc:graphicFrameChg>
        <pc:graphicFrameChg chg="add del mod modGraphic">
          <ac:chgData name="Claire Kozak" userId="c9dd9d0c-4f20-4355-b1b6-8773b0f01982" providerId="ADAL" clId="{B4D9AD38-4DF2-4D87-940C-913288F8B5EA}" dt="2020-11-15T19:11:11.078" v="1196" actId="478"/>
          <ac:graphicFrameMkLst>
            <pc:docMk/>
            <pc:sldMk cId="2814759952" sldId="1579"/>
            <ac:graphicFrameMk id="40" creationId="{B5810DC7-AE7D-4626-8106-2F7E9151F440}"/>
          </ac:graphicFrameMkLst>
        </pc:graphicFrameChg>
        <pc:picChg chg="add del mod">
          <ac:chgData name="Claire Kozak" userId="c9dd9d0c-4f20-4355-b1b6-8773b0f01982" providerId="ADAL" clId="{B4D9AD38-4DF2-4D87-940C-913288F8B5EA}" dt="2020-11-15T18:26:56.951" v="1007" actId="478"/>
          <ac:picMkLst>
            <pc:docMk/>
            <pc:sldMk cId="2814759952" sldId="1579"/>
            <ac:picMk id="5" creationId="{486BCF27-D611-4ADD-9642-3AF00BA47168}"/>
          </ac:picMkLst>
        </pc:picChg>
        <pc:picChg chg="add del mod">
          <ac:chgData name="Claire Kozak" userId="c9dd9d0c-4f20-4355-b1b6-8773b0f01982" providerId="ADAL" clId="{B4D9AD38-4DF2-4D87-940C-913288F8B5EA}" dt="2020-11-15T18:35:05.669" v="1022" actId="478"/>
          <ac:picMkLst>
            <pc:docMk/>
            <pc:sldMk cId="2814759952" sldId="1579"/>
            <ac:picMk id="6" creationId="{4FBAFFF5-F684-4B8A-B7A1-AAE0A74E9FF1}"/>
          </ac:picMkLst>
        </pc:picChg>
        <pc:picChg chg="add del mod">
          <ac:chgData name="Claire Kozak" userId="c9dd9d0c-4f20-4355-b1b6-8773b0f01982" providerId="ADAL" clId="{B4D9AD38-4DF2-4D87-940C-913288F8B5EA}" dt="2020-11-15T19:14:46.657" v="1197" actId="478"/>
          <ac:picMkLst>
            <pc:docMk/>
            <pc:sldMk cId="2814759952" sldId="1579"/>
            <ac:picMk id="41" creationId="{D85502BD-6ADF-4BCB-A5CF-D019E9A47F82}"/>
          </ac:picMkLst>
        </pc:picChg>
        <pc:picChg chg="add mod">
          <ac:chgData name="Claire Kozak" userId="c9dd9d0c-4f20-4355-b1b6-8773b0f01982" providerId="ADAL" clId="{B4D9AD38-4DF2-4D87-940C-913288F8B5EA}" dt="2020-11-15T19:15:38.965" v="1210" actId="1076"/>
          <ac:picMkLst>
            <pc:docMk/>
            <pc:sldMk cId="2814759952" sldId="1579"/>
            <ac:picMk id="42" creationId="{F22E911D-AC56-4727-9265-90524196CAFA}"/>
          </ac:picMkLst>
        </pc:picChg>
        <pc:picChg chg="add del mod">
          <ac:chgData name="Claire Kozak" userId="c9dd9d0c-4f20-4355-b1b6-8773b0f01982" providerId="ADAL" clId="{B4D9AD38-4DF2-4D87-940C-913288F8B5EA}" dt="2020-11-15T19:27:18.436" v="1213" actId="478"/>
          <ac:picMkLst>
            <pc:docMk/>
            <pc:sldMk cId="2814759952" sldId="1579"/>
            <ac:picMk id="43" creationId="{DDD9DFAC-B25F-4CAC-9801-897C4E6BAEB7}"/>
          </ac:picMkLst>
        </pc:picChg>
        <pc:picChg chg="add del mod">
          <ac:chgData name="Claire Kozak" userId="c9dd9d0c-4f20-4355-b1b6-8773b0f01982" providerId="ADAL" clId="{B4D9AD38-4DF2-4D87-940C-913288F8B5EA}" dt="2020-11-15T19:33:11.257" v="1226" actId="21"/>
          <ac:picMkLst>
            <pc:docMk/>
            <pc:sldMk cId="2814759952" sldId="1579"/>
            <ac:picMk id="44" creationId="{9A002A68-329D-4E6E-AF4E-A430F0FD0A89}"/>
          </ac:picMkLst>
        </pc:picChg>
        <pc:picChg chg="add del mod">
          <ac:chgData name="Claire Kozak" userId="c9dd9d0c-4f20-4355-b1b6-8773b0f01982" providerId="ADAL" clId="{B4D9AD38-4DF2-4D87-940C-913288F8B5EA}" dt="2020-11-15T19:33:33.759" v="1230" actId="21"/>
          <ac:picMkLst>
            <pc:docMk/>
            <pc:sldMk cId="2814759952" sldId="1579"/>
            <ac:picMk id="45" creationId="{DF468418-8B42-4CFE-8482-6201651B619C}"/>
          </ac:picMkLst>
        </pc:picChg>
        <pc:picChg chg="add del mod">
          <ac:chgData name="Claire Kozak" userId="c9dd9d0c-4f20-4355-b1b6-8773b0f01982" providerId="ADAL" clId="{B4D9AD38-4DF2-4D87-940C-913288F8B5EA}" dt="2020-11-15T19:33:56.275" v="1234" actId="21"/>
          <ac:picMkLst>
            <pc:docMk/>
            <pc:sldMk cId="2814759952" sldId="1579"/>
            <ac:picMk id="46" creationId="{A4FD8105-D92C-450C-A11D-B37469CC87F8}"/>
          </ac:picMkLst>
        </pc:picChg>
        <pc:picChg chg="add del mod">
          <ac:chgData name="Claire Kozak" userId="c9dd9d0c-4f20-4355-b1b6-8773b0f01982" providerId="ADAL" clId="{B4D9AD38-4DF2-4D87-940C-913288F8B5EA}" dt="2020-11-15T19:34:54.129" v="1240" actId="21"/>
          <ac:picMkLst>
            <pc:docMk/>
            <pc:sldMk cId="2814759952" sldId="1579"/>
            <ac:picMk id="47" creationId="{0FEC2B93-6139-4A2D-BFEE-FD02765A374C}"/>
          </ac:picMkLst>
        </pc:picChg>
        <pc:picChg chg="add del mod">
          <ac:chgData name="Claire Kozak" userId="c9dd9d0c-4f20-4355-b1b6-8773b0f01982" providerId="ADAL" clId="{B4D9AD38-4DF2-4D87-940C-913288F8B5EA}" dt="2020-11-15T19:35:18.046" v="1246" actId="21"/>
          <ac:picMkLst>
            <pc:docMk/>
            <pc:sldMk cId="2814759952" sldId="1579"/>
            <ac:picMk id="48" creationId="{6C19A9E3-9252-4B8D-8FC6-330818AE74A3}"/>
          </ac:picMkLst>
        </pc:picChg>
        <pc:cxnChg chg="add del mod ord">
          <ac:chgData name="Claire Kozak" userId="c9dd9d0c-4f20-4355-b1b6-8773b0f01982" providerId="ADAL" clId="{B4D9AD38-4DF2-4D87-940C-913288F8B5EA}" dt="2020-11-15T19:14:51.754" v="1199" actId="478"/>
          <ac:cxnSpMkLst>
            <pc:docMk/>
            <pc:sldMk cId="2814759952" sldId="1579"/>
            <ac:cxnSpMk id="9" creationId="{7553E8D3-2230-4A30-8740-9A1CF6E0B280}"/>
          </ac:cxnSpMkLst>
        </pc:cxnChg>
        <pc:cxnChg chg="add del mod ord">
          <ac:chgData name="Claire Kozak" userId="c9dd9d0c-4f20-4355-b1b6-8773b0f01982" providerId="ADAL" clId="{B4D9AD38-4DF2-4D87-940C-913288F8B5EA}" dt="2020-11-15T19:15:00.183" v="1208" actId="478"/>
          <ac:cxnSpMkLst>
            <pc:docMk/>
            <pc:sldMk cId="2814759952" sldId="1579"/>
            <ac:cxnSpMk id="39" creationId="{82293B52-B852-4654-9F16-B2A4D8CBC6A9}"/>
          </ac:cxnSpMkLst>
        </pc:cxnChg>
        <pc:cxnChg chg="add del mod">
          <ac:chgData name="Claire Kozak" userId="c9dd9d0c-4f20-4355-b1b6-8773b0f01982" providerId="ADAL" clId="{B4D9AD38-4DF2-4D87-940C-913288F8B5EA}" dt="2020-11-15T22:34:48.842" v="1541" actId="478"/>
          <ac:cxnSpMkLst>
            <pc:docMk/>
            <pc:sldMk cId="2814759952" sldId="1579"/>
            <ac:cxnSpMk id="61" creationId="{D2A7E535-3469-45A8-8127-E6354D9E9CF5}"/>
          </ac:cxnSpMkLst>
        </pc:cxnChg>
        <pc:cxnChg chg="add del mod">
          <ac:chgData name="Claire Kozak" userId="c9dd9d0c-4f20-4355-b1b6-8773b0f01982" providerId="ADAL" clId="{B4D9AD38-4DF2-4D87-940C-913288F8B5EA}" dt="2020-11-15T22:35:36.354" v="1547" actId="478"/>
          <ac:cxnSpMkLst>
            <pc:docMk/>
            <pc:sldMk cId="2814759952" sldId="1579"/>
            <ac:cxnSpMk id="62" creationId="{5F0E0977-1D87-4F55-83D2-DB1E97D7E50F}"/>
          </ac:cxnSpMkLst>
        </pc:cxnChg>
        <pc:cxnChg chg="add del mod">
          <ac:chgData name="Claire Kozak" userId="c9dd9d0c-4f20-4355-b1b6-8773b0f01982" providerId="ADAL" clId="{B4D9AD38-4DF2-4D87-940C-913288F8B5EA}" dt="2020-11-15T22:35:45.884" v="1550" actId="478"/>
          <ac:cxnSpMkLst>
            <pc:docMk/>
            <pc:sldMk cId="2814759952" sldId="1579"/>
            <ac:cxnSpMk id="65" creationId="{50D2D8B5-98FA-49B7-A10D-EE3AB77AC342}"/>
          </ac:cxnSpMkLst>
        </pc:cxnChg>
        <pc:cxnChg chg="add del mod">
          <ac:chgData name="Claire Kozak" userId="c9dd9d0c-4f20-4355-b1b6-8773b0f01982" providerId="ADAL" clId="{B4D9AD38-4DF2-4D87-940C-913288F8B5EA}" dt="2020-11-15T22:35:59.529" v="1554" actId="478"/>
          <ac:cxnSpMkLst>
            <pc:docMk/>
            <pc:sldMk cId="2814759952" sldId="1579"/>
            <ac:cxnSpMk id="66" creationId="{CBEA1795-7924-4505-9AF8-6A03D5526B80}"/>
          </ac:cxnSpMkLst>
        </pc:cxnChg>
        <pc:cxnChg chg="add del mod">
          <ac:chgData name="Claire Kozak" userId="c9dd9d0c-4f20-4355-b1b6-8773b0f01982" providerId="ADAL" clId="{B4D9AD38-4DF2-4D87-940C-913288F8B5EA}" dt="2020-11-15T22:36:10.041" v="1558" actId="478"/>
          <ac:cxnSpMkLst>
            <pc:docMk/>
            <pc:sldMk cId="2814759952" sldId="1579"/>
            <ac:cxnSpMk id="71" creationId="{59D7598C-2A38-4D1E-9218-623B73E6B7EE}"/>
          </ac:cxnSpMkLst>
        </pc:cxnChg>
        <pc:cxnChg chg="add del mod">
          <ac:chgData name="Claire Kozak" userId="c9dd9d0c-4f20-4355-b1b6-8773b0f01982" providerId="ADAL" clId="{B4D9AD38-4DF2-4D87-940C-913288F8B5EA}" dt="2020-11-15T22:36:39.807" v="1570" actId="478"/>
          <ac:cxnSpMkLst>
            <pc:docMk/>
            <pc:sldMk cId="2814759952" sldId="1579"/>
            <ac:cxnSpMk id="89" creationId="{69552A6A-1EB2-4016-A59B-55E0BD557F4A}"/>
          </ac:cxnSpMkLst>
        </pc:cxnChg>
        <pc:cxnChg chg="add mod">
          <ac:chgData name="Claire Kozak" userId="c9dd9d0c-4f20-4355-b1b6-8773b0f01982" providerId="ADAL" clId="{B4D9AD38-4DF2-4D87-940C-913288F8B5EA}" dt="2020-11-15T22:36:32.731" v="1568" actId="1076"/>
          <ac:cxnSpMkLst>
            <pc:docMk/>
            <pc:sldMk cId="2814759952" sldId="1579"/>
            <ac:cxnSpMk id="90" creationId="{7A9F2465-50E5-4F6E-BE77-1156F7C1C9D0}"/>
          </ac:cxnSpMkLst>
        </pc:cxnChg>
        <pc:cxnChg chg="add mod">
          <ac:chgData name="Claire Kozak" userId="c9dd9d0c-4f20-4355-b1b6-8773b0f01982" providerId="ADAL" clId="{B4D9AD38-4DF2-4D87-940C-913288F8B5EA}" dt="2020-11-15T22:36:28.717" v="1566" actId="1076"/>
          <ac:cxnSpMkLst>
            <pc:docMk/>
            <pc:sldMk cId="2814759952" sldId="1579"/>
            <ac:cxnSpMk id="92" creationId="{717C7D95-5CDC-4C65-B14B-4D1C7CCABCF9}"/>
          </ac:cxnSpMkLst>
        </pc:cxnChg>
        <pc:cxnChg chg="add mod">
          <ac:chgData name="Claire Kozak" userId="c9dd9d0c-4f20-4355-b1b6-8773b0f01982" providerId="ADAL" clId="{B4D9AD38-4DF2-4D87-940C-913288F8B5EA}" dt="2020-11-15T22:36:23.427" v="1564" actId="1076"/>
          <ac:cxnSpMkLst>
            <pc:docMk/>
            <pc:sldMk cId="2814759952" sldId="1579"/>
            <ac:cxnSpMk id="94" creationId="{BB58B4C8-FBE5-474F-9FC7-2B26F43DCCF8}"/>
          </ac:cxnSpMkLst>
        </pc:cxnChg>
        <pc:cxnChg chg="add mod">
          <ac:chgData name="Claire Kozak" userId="c9dd9d0c-4f20-4355-b1b6-8773b0f01982" providerId="ADAL" clId="{B4D9AD38-4DF2-4D87-940C-913288F8B5EA}" dt="2020-11-15T22:36:19.613" v="1562" actId="1076"/>
          <ac:cxnSpMkLst>
            <pc:docMk/>
            <pc:sldMk cId="2814759952" sldId="1579"/>
            <ac:cxnSpMk id="96" creationId="{75E5CF6C-C7E1-47F1-B19E-2B7140023C2E}"/>
          </ac:cxnSpMkLst>
        </pc:cxnChg>
        <pc:cxnChg chg="add mod">
          <ac:chgData name="Claire Kozak" userId="c9dd9d0c-4f20-4355-b1b6-8773b0f01982" providerId="ADAL" clId="{B4D9AD38-4DF2-4D87-940C-913288F8B5EA}" dt="2020-11-15T22:36:46.777" v="1572" actId="1076"/>
          <ac:cxnSpMkLst>
            <pc:docMk/>
            <pc:sldMk cId="2814759952" sldId="1579"/>
            <ac:cxnSpMk id="98" creationId="{A2F4D6FD-E86A-4164-AB39-91C7A126FC76}"/>
          </ac:cxnSpMkLst>
        </pc:cxnChg>
      </pc:sldChg>
      <pc:sldChg chg="addSp delSp modSp new del mod">
        <pc:chgData name="Claire Kozak" userId="c9dd9d0c-4f20-4355-b1b6-8773b0f01982" providerId="ADAL" clId="{B4D9AD38-4DF2-4D87-940C-913288F8B5EA}" dt="2020-11-15T23:32:41.251" v="1627" actId="47"/>
        <pc:sldMkLst>
          <pc:docMk/>
          <pc:sldMk cId="2242511444" sldId="1581"/>
        </pc:sldMkLst>
        <pc:spChg chg="del">
          <ac:chgData name="Claire Kozak" userId="c9dd9d0c-4f20-4355-b1b6-8773b0f01982" providerId="ADAL" clId="{B4D9AD38-4DF2-4D87-940C-913288F8B5EA}" dt="2020-11-15T19:35:04.101" v="1242" actId="478"/>
          <ac:spMkLst>
            <pc:docMk/>
            <pc:sldMk cId="2242511444" sldId="1581"/>
            <ac:spMk id="2" creationId="{F4357280-BBDA-4129-9F09-EBBEB40410B8}"/>
          </ac:spMkLst>
        </pc:spChg>
        <pc:spChg chg="del">
          <ac:chgData name="Claire Kozak" userId="c9dd9d0c-4f20-4355-b1b6-8773b0f01982" providerId="ADAL" clId="{B4D9AD38-4DF2-4D87-940C-913288F8B5EA}" dt="2020-11-15T19:35:10.561" v="1245" actId="478"/>
          <ac:spMkLst>
            <pc:docMk/>
            <pc:sldMk cId="2242511444" sldId="1581"/>
            <ac:spMk id="3" creationId="{744F475B-4047-4A2D-A68F-EDDFB36637A8}"/>
          </ac:spMkLst>
        </pc:spChg>
        <pc:spChg chg="add mod">
          <ac:chgData name="Claire Kozak" userId="c9dd9d0c-4f20-4355-b1b6-8773b0f01982" providerId="ADAL" clId="{B4D9AD38-4DF2-4D87-940C-913288F8B5EA}" dt="2020-11-15T22:32:38.469" v="1519" actId="1076"/>
          <ac:spMkLst>
            <pc:docMk/>
            <pc:sldMk cId="2242511444" sldId="1581"/>
            <ac:spMk id="6" creationId="{B9551C36-A23B-4CDA-8E49-5270CB5C27E7}"/>
          </ac:spMkLst>
        </pc:spChg>
        <pc:spChg chg="add mod">
          <ac:chgData name="Claire Kozak" userId="c9dd9d0c-4f20-4355-b1b6-8773b0f01982" providerId="ADAL" clId="{B4D9AD38-4DF2-4D87-940C-913288F8B5EA}" dt="2020-11-15T22:33:25.246" v="1527" actId="207"/>
          <ac:spMkLst>
            <pc:docMk/>
            <pc:sldMk cId="2242511444" sldId="1581"/>
            <ac:spMk id="7" creationId="{05D08853-0DB5-499B-99BC-4BF493BC409A}"/>
          </ac:spMkLst>
        </pc:spChg>
        <pc:spChg chg="add mod">
          <ac:chgData name="Claire Kozak" userId="c9dd9d0c-4f20-4355-b1b6-8773b0f01982" providerId="ADAL" clId="{B4D9AD38-4DF2-4D87-940C-913288F8B5EA}" dt="2020-11-15T22:32:38.469" v="1519" actId="1076"/>
          <ac:spMkLst>
            <pc:docMk/>
            <pc:sldMk cId="2242511444" sldId="1581"/>
            <ac:spMk id="8" creationId="{A3EC8968-5CF6-4201-9648-A58C114671CD}"/>
          </ac:spMkLst>
        </pc:spChg>
        <pc:spChg chg="add mod">
          <ac:chgData name="Claire Kozak" userId="c9dd9d0c-4f20-4355-b1b6-8773b0f01982" providerId="ADAL" clId="{B4D9AD38-4DF2-4D87-940C-913288F8B5EA}" dt="2020-11-15T22:33:28.673" v="1528" actId="207"/>
          <ac:spMkLst>
            <pc:docMk/>
            <pc:sldMk cId="2242511444" sldId="1581"/>
            <ac:spMk id="9" creationId="{30CBC124-1A72-4FDC-9682-F3818CFB18DE}"/>
          </ac:spMkLst>
        </pc:spChg>
        <pc:spChg chg="add mod">
          <ac:chgData name="Claire Kozak" userId="c9dd9d0c-4f20-4355-b1b6-8773b0f01982" providerId="ADAL" clId="{B4D9AD38-4DF2-4D87-940C-913288F8B5EA}" dt="2020-11-15T22:32:38.469" v="1519" actId="1076"/>
          <ac:spMkLst>
            <pc:docMk/>
            <pc:sldMk cId="2242511444" sldId="1581"/>
            <ac:spMk id="10" creationId="{5203C9C9-EA3E-423A-B15E-95873ED36D43}"/>
          </ac:spMkLst>
        </pc:spChg>
        <pc:spChg chg="add mod">
          <ac:chgData name="Claire Kozak" userId="c9dd9d0c-4f20-4355-b1b6-8773b0f01982" providerId="ADAL" clId="{B4D9AD38-4DF2-4D87-940C-913288F8B5EA}" dt="2020-11-15T22:32:38.469" v="1519" actId="1076"/>
          <ac:spMkLst>
            <pc:docMk/>
            <pc:sldMk cId="2242511444" sldId="1581"/>
            <ac:spMk id="11" creationId="{1425B1DB-CD74-4FB1-B27A-525D803953D5}"/>
          </ac:spMkLst>
        </pc:spChg>
        <pc:spChg chg="add mod">
          <ac:chgData name="Claire Kozak" userId="c9dd9d0c-4f20-4355-b1b6-8773b0f01982" providerId="ADAL" clId="{B4D9AD38-4DF2-4D87-940C-913288F8B5EA}" dt="2020-11-15T22:32:38.469" v="1519" actId="1076"/>
          <ac:spMkLst>
            <pc:docMk/>
            <pc:sldMk cId="2242511444" sldId="1581"/>
            <ac:spMk id="17" creationId="{CE273580-7BC4-4CAA-A84D-69FD6FD46724}"/>
          </ac:spMkLst>
        </pc:spChg>
        <pc:spChg chg="add mod">
          <ac:chgData name="Claire Kozak" userId="c9dd9d0c-4f20-4355-b1b6-8773b0f01982" providerId="ADAL" clId="{B4D9AD38-4DF2-4D87-940C-913288F8B5EA}" dt="2020-11-15T22:32:38.469" v="1519" actId="1076"/>
          <ac:spMkLst>
            <pc:docMk/>
            <pc:sldMk cId="2242511444" sldId="1581"/>
            <ac:spMk id="18" creationId="{B72D3684-F4CE-4227-86F0-F5F640DC5E20}"/>
          </ac:spMkLst>
        </pc:spChg>
        <pc:spChg chg="add mod">
          <ac:chgData name="Claire Kozak" userId="c9dd9d0c-4f20-4355-b1b6-8773b0f01982" providerId="ADAL" clId="{B4D9AD38-4DF2-4D87-940C-913288F8B5EA}" dt="2020-11-15T22:32:38.469" v="1519" actId="1076"/>
          <ac:spMkLst>
            <pc:docMk/>
            <pc:sldMk cId="2242511444" sldId="1581"/>
            <ac:spMk id="19" creationId="{DAD23293-9A98-496B-93EC-EB3131DB226E}"/>
          </ac:spMkLst>
        </pc:spChg>
        <pc:spChg chg="add mod">
          <ac:chgData name="Claire Kozak" userId="c9dd9d0c-4f20-4355-b1b6-8773b0f01982" providerId="ADAL" clId="{B4D9AD38-4DF2-4D87-940C-913288F8B5EA}" dt="2020-11-15T22:32:38.469" v="1519" actId="1076"/>
          <ac:spMkLst>
            <pc:docMk/>
            <pc:sldMk cId="2242511444" sldId="1581"/>
            <ac:spMk id="20" creationId="{12EF06AA-02C6-4FC5-80D8-FF6F249A971D}"/>
          </ac:spMkLst>
        </pc:spChg>
        <pc:spChg chg="add mod">
          <ac:chgData name="Claire Kozak" userId="c9dd9d0c-4f20-4355-b1b6-8773b0f01982" providerId="ADAL" clId="{B4D9AD38-4DF2-4D87-940C-913288F8B5EA}" dt="2020-11-15T22:32:38.469" v="1519" actId="1076"/>
          <ac:spMkLst>
            <pc:docMk/>
            <pc:sldMk cId="2242511444" sldId="1581"/>
            <ac:spMk id="21" creationId="{C3E8A641-218B-446A-A3F1-1DBCD369E5DF}"/>
          </ac:spMkLst>
        </pc:spChg>
        <pc:spChg chg="add mod">
          <ac:chgData name="Claire Kozak" userId="c9dd9d0c-4f20-4355-b1b6-8773b0f01982" providerId="ADAL" clId="{B4D9AD38-4DF2-4D87-940C-913288F8B5EA}" dt="2020-11-15T22:32:38.469" v="1519" actId="1076"/>
          <ac:spMkLst>
            <pc:docMk/>
            <pc:sldMk cId="2242511444" sldId="1581"/>
            <ac:spMk id="22" creationId="{EBADDC89-1C41-42EC-8104-E658BF300EAA}"/>
          </ac:spMkLst>
        </pc:spChg>
        <pc:picChg chg="add del mod">
          <ac:chgData name="Claire Kozak" userId="c9dd9d0c-4f20-4355-b1b6-8773b0f01982" providerId="ADAL" clId="{B4D9AD38-4DF2-4D87-940C-913288F8B5EA}" dt="2020-11-15T22:32:33.661" v="1517" actId="478"/>
          <ac:picMkLst>
            <pc:docMk/>
            <pc:sldMk cId="2242511444" sldId="1581"/>
            <ac:picMk id="5" creationId="{0E4A2882-6970-4A62-82B4-E49C3AC6BC69}"/>
          </ac:picMkLst>
        </pc:picChg>
        <pc:cxnChg chg="add mod">
          <ac:chgData name="Claire Kozak" userId="c9dd9d0c-4f20-4355-b1b6-8773b0f01982" providerId="ADAL" clId="{B4D9AD38-4DF2-4D87-940C-913288F8B5EA}" dt="2020-11-15T22:32:38.469" v="1519" actId="1076"/>
          <ac:cxnSpMkLst>
            <pc:docMk/>
            <pc:sldMk cId="2242511444" sldId="1581"/>
            <ac:cxnSpMk id="12" creationId="{2C249535-5215-43D3-B511-925246032139}"/>
          </ac:cxnSpMkLst>
        </pc:cxnChg>
        <pc:cxnChg chg="add mod">
          <ac:chgData name="Claire Kozak" userId="c9dd9d0c-4f20-4355-b1b6-8773b0f01982" providerId="ADAL" clId="{B4D9AD38-4DF2-4D87-940C-913288F8B5EA}" dt="2020-11-15T22:32:38.469" v="1519" actId="1076"/>
          <ac:cxnSpMkLst>
            <pc:docMk/>
            <pc:sldMk cId="2242511444" sldId="1581"/>
            <ac:cxnSpMk id="13" creationId="{18C04454-5808-49B9-9E41-302B26B400E6}"/>
          </ac:cxnSpMkLst>
        </pc:cxnChg>
        <pc:cxnChg chg="add mod">
          <ac:chgData name="Claire Kozak" userId="c9dd9d0c-4f20-4355-b1b6-8773b0f01982" providerId="ADAL" clId="{B4D9AD38-4DF2-4D87-940C-913288F8B5EA}" dt="2020-11-15T22:32:38.469" v="1519" actId="1076"/>
          <ac:cxnSpMkLst>
            <pc:docMk/>
            <pc:sldMk cId="2242511444" sldId="1581"/>
            <ac:cxnSpMk id="14" creationId="{22D26603-A8B7-4AAC-969C-9FC1924CC244}"/>
          </ac:cxnSpMkLst>
        </pc:cxnChg>
        <pc:cxnChg chg="add mod">
          <ac:chgData name="Claire Kozak" userId="c9dd9d0c-4f20-4355-b1b6-8773b0f01982" providerId="ADAL" clId="{B4D9AD38-4DF2-4D87-940C-913288F8B5EA}" dt="2020-11-15T22:32:38.469" v="1519" actId="1076"/>
          <ac:cxnSpMkLst>
            <pc:docMk/>
            <pc:sldMk cId="2242511444" sldId="1581"/>
            <ac:cxnSpMk id="15" creationId="{F0B40845-9544-4DAB-8096-5E0A7A10B18E}"/>
          </ac:cxnSpMkLst>
        </pc:cxnChg>
        <pc:cxnChg chg="add mod">
          <ac:chgData name="Claire Kozak" userId="c9dd9d0c-4f20-4355-b1b6-8773b0f01982" providerId="ADAL" clId="{B4D9AD38-4DF2-4D87-940C-913288F8B5EA}" dt="2020-11-15T22:32:38.469" v="1519" actId="1076"/>
          <ac:cxnSpMkLst>
            <pc:docMk/>
            <pc:sldMk cId="2242511444" sldId="1581"/>
            <ac:cxnSpMk id="16" creationId="{EF077CC1-13FA-4E50-ACB8-214748961629}"/>
          </ac:cxnSpMkLst>
        </pc:cxnChg>
      </pc:sldChg>
      <pc:sldChg chg="addSp delSp modSp new del mod">
        <pc:chgData name="Claire Kozak" userId="c9dd9d0c-4f20-4355-b1b6-8773b0f01982" providerId="ADAL" clId="{B4D9AD38-4DF2-4D87-940C-913288F8B5EA}" dt="2020-11-15T22:33:09.366" v="1524" actId="47"/>
        <pc:sldMkLst>
          <pc:docMk/>
          <pc:sldMk cId="1627590462" sldId="1582"/>
        </pc:sldMkLst>
        <pc:spChg chg="del">
          <ac:chgData name="Claire Kozak" userId="c9dd9d0c-4f20-4355-b1b6-8773b0f01982" providerId="ADAL" clId="{B4D9AD38-4DF2-4D87-940C-913288F8B5EA}" dt="2020-11-15T19:35:31.684" v="1249" actId="478"/>
          <ac:spMkLst>
            <pc:docMk/>
            <pc:sldMk cId="1627590462" sldId="1582"/>
            <ac:spMk id="2" creationId="{BC7FBC7F-6862-4D4D-8906-878308D3F2E2}"/>
          </ac:spMkLst>
        </pc:spChg>
        <pc:spChg chg="del">
          <ac:chgData name="Claire Kozak" userId="c9dd9d0c-4f20-4355-b1b6-8773b0f01982" providerId="ADAL" clId="{B4D9AD38-4DF2-4D87-940C-913288F8B5EA}" dt="2020-11-15T19:35:32.811" v="1250" actId="478"/>
          <ac:spMkLst>
            <pc:docMk/>
            <pc:sldMk cId="1627590462" sldId="1582"/>
            <ac:spMk id="3" creationId="{C537AC05-3DAC-4220-BC6D-6327A5BDAFDE}"/>
          </ac:spMkLst>
        </pc:spChg>
        <pc:spChg chg="add mod">
          <ac:chgData name="Claire Kozak" userId="c9dd9d0c-4f20-4355-b1b6-8773b0f01982" providerId="ADAL" clId="{B4D9AD38-4DF2-4D87-940C-913288F8B5EA}" dt="2020-11-15T22:32:47.628" v="1522" actId="1076"/>
          <ac:spMkLst>
            <pc:docMk/>
            <pc:sldMk cId="1627590462" sldId="1582"/>
            <ac:spMk id="6" creationId="{CA766D49-3CE0-4A52-AE40-C2E30D3369B8}"/>
          </ac:spMkLst>
        </pc:spChg>
        <pc:spChg chg="add mod">
          <ac:chgData name="Claire Kozak" userId="c9dd9d0c-4f20-4355-b1b6-8773b0f01982" providerId="ADAL" clId="{B4D9AD38-4DF2-4D87-940C-913288F8B5EA}" dt="2020-11-15T22:32:47.628" v="1522" actId="1076"/>
          <ac:spMkLst>
            <pc:docMk/>
            <pc:sldMk cId="1627590462" sldId="1582"/>
            <ac:spMk id="7" creationId="{14E46B3E-39B1-4500-8254-342456CFF6CC}"/>
          </ac:spMkLst>
        </pc:spChg>
        <pc:spChg chg="add mod">
          <ac:chgData name="Claire Kozak" userId="c9dd9d0c-4f20-4355-b1b6-8773b0f01982" providerId="ADAL" clId="{B4D9AD38-4DF2-4D87-940C-913288F8B5EA}" dt="2020-11-15T22:32:47.628" v="1522" actId="1076"/>
          <ac:spMkLst>
            <pc:docMk/>
            <pc:sldMk cId="1627590462" sldId="1582"/>
            <ac:spMk id="8" creationId="{5358B232-998A-42AF-BB79-80D19681B8CD}"/>
          </ac:spMkLst>
        </pc:spChg>
        <pc:spChg chg="add mod">
          <ac:chgData name="Claire Kozak" userId="c9dd9d0c-4f20-4355-b1b6-8773b0f01982" providerId="ADAL" clId="{B4D9AD38-4DF2-4D87-940C-913288F8B5EA}" dt="2020-11-15T22:32:47.628" v="1522" actId="1076"/>
          <ac:spMkLst>
            <pc:docMk/>
            <pc:sldMk cId="1627590462" sldId="1582"/>
            <ac:spMk id="9" creationId="{20B1237B-622A-46BE-82E0-B78E3AABB641}"/>
          </ac:spMkLst>
        </pc:spChg>
        <pc:spChg chg="add mod">
          <ac:chgData name="Claire Kozak" userId="c9dd9d0c-4f20-4355-b1b6-8773b0f01982" providerId="ADAL" clId="{B4D9AD38-4DF2-4D87-940C-913288F8B5EA}" dt="2020-11-15T22:32:47.628" v="1522" actId="1076"/>
          <ac:spMkLst>
            <pc:docMk/>
            <pc:sldMk cId="1627590462" sldId="1582"/>
            <ac:spMk id="10" creationId="{17C1E7DD-E816-455D-B76B-01A2AADA325F}"/>
          </ac:spMkLst>
        </pc:spChg>
        <pc:spChg chg="add mod">
          <ac:chgData name="Claire Kozak" userId="c9dd9d0c-4f20-4355-b1b6-8773b0f01982" providerId="ADAL" clId="{B4D9AD38-4DF2-4D87-940C-913288F8B5EA}" dt="2020-11-15T22:32:47.628" v="1522" actId="1076"/>
          <ac:spMkLst>
            <pc:docMk/>
            <pc:sldMk cId="1627590462" sldId="1582"/>
            <ac:spMk id="11" creationId="{82B54456-9185-4559-88D4-0B136CFF9D3F}"/>
          </ac:spMkLst>
        </pc:spChg>
        <pc:spChg chg="add mod">
          <ac:chgData name="Claire Kozak" userId="c9dd9d0c-4f20-4355-b1b6-8773b0f01982" providerId="ADAL" clId="{B4D9AD38-4DF2-4D87-940C-913288F8B5EA}" dt="2020-11-15T22:32:47.628" v="1522" actId="1076"/>
          <ac:spMkLst>
            <pc:docMk/>
            <pc:sldMk cId="1627590462" sldId="1582"/>
            <ac:spMk id="17" creationId="{9132C36F-0E97-4B78-8817-670F0D4954A5}"/>
          </ac:spMkLst>
        </pc:spChg>
        <pc:spChg chg="add mod">
          <ac:chgData name="Claire Kozak" userId="c9dd9d0c-4f20-4355-b1b6-8773b0f01982" providerId="ADAL" clId="{B4D9AD38-4DF2-4D87-940C-913288F8B5EA}" dt="2020-11-15T22:32:47.628" v="1522" actId="1076"/>
          <ac:spMkLst>
            <pc:docMk/>
            <pc:sldMk cId="1627590462" sldId="1582"/>
            <ac:spMk id="18" creationId="{1F1757AE-9AAA-4735-A051-909577325A3B}"/>
          </ac:spMkLst>
        </pc:spChg>
        <pc:spChg chg="add mod">
          <ac:chgData name="Claire Kozak" userId="c9dd9d0c-4f20-4355-b1b6-8773b0f01982" providerId="ADAL" clId="{B4D9AD38-4DF2-4D87-940C-913288F8B5EA}" dt="2020-11-15T22:32:47.628" v="1522" actId="1076"/>
          <ac:spMkLst>
            <pc:docMk/>
            <pc:sldMk cId="1627590462" sldId="1582"/>
            <ac:spMk id="19" creationId="{BFC3C44E-4684-4955-91A7-8A26625B40AD}"/>
          </ac:spMkLst>
        </pc:spChg>
        <pc:spChg chg="add mod">
          <ac:chgData name="Claire Kozak" userId="c9dd9d0c-4f20-4355-b1b6-8773b0f01982" providerId="ADAL" clId="{B4D9AD38-4DF2-4D87-940C-913288F8B5EA}" dt="2020-11-15T22:32:47.628" v="1522" actId="1076"/>
          <ac:spMkLst>
            <pc:docMk/>
            <pc:sldMk cId="1627590462" sldId="1582"/>
            <ac:spMk id="20" creationId="{75D502B0-7358-452F-BCCA-9E6921C1438D}"/>
          </ac:spMkLst>
        </pc:spChg>
        <pc:spChg chg="add mod">
          <ac:chgData name="Claire Kozak" userId="c9dd9d0c-4f20-4355-b1b6-8773b0f01982" providerId="ADAL" clId="{B4D9AD38-4DF2-4D87-940C-913288F8B5EA}" dt="2020-11-15T22:32:47.628" v="1522" actId="1076"/>
          <ac:spMkLst>
            <pc:docMk/>
            <pc:sldMk cId="1627590462" sldId="1582"/>
            <ac:spMk id="21" creationId="{3B0F1451-CB4C-4911-92E4-2A4CC211DC10}"/>
          </ac:spMkLst>
        </pc:spChg>
        <pc:spChg chg="add mod">
          <ac:chgData name="Claire Kozak" userId="c9dd9d0c-4f20-4355-b1b6-8773b0f01982" providerId="ADAL" clId="{B4D9AD38-4DF2-4D87-940C-913288F8B5EA}" dt="2020-11-15T22:32:47.628" v="1522" actId="1076"/>
          <ac:spMkLst>
            <pc:docMk/>
            <pc:sldMk cId="1627590462" sldId="1582"/>
            <ac:spMk id="22" creationId="{9F3F99EC-E76E-41F1-8ECF-2CA28D12031E}"/>
          </ac:spMkLst>
        </pc:spChg>
        <pc:picChg chg="add del mod">
          <ac:chgData name="Claire Kozak" userId="c9dd9d0c-4f20-4355-b1b6-8773b0f01982" providerId="ADAL" clId="{B4D9AD38-4DF2-4D87-940C-913288F8B5EA}" dt="2020-11-15T22:32:41.784" v="1520" actId="478"/>
          <ac:picMkLst>
            <pc:docMk/>
            <pc:sldMk cId="1627590462" sldId="1582"/>
            <ac:picMk id="5" creationId="{30E6A9ED-A6DE-42CA-9CB6-03053FAAC08D}"/>
          </ac:picMkLst>
        </pc:picChg>
        <pc:cxnChg chg="add mod">
          <ac:chgData name="Claire Kozak" userId="c9dd9d0c-4f20-4355-b1b6-8773b0f01982" providerId="ADAL" clId="{B4D9AD38-4DF2-4D87-940C-913288F8B5EA}" dt="2020-11-15T22:32:47.628" v="1522" actId="1076"/>
          <ac:cxnSpMkLst>
            <pc:docMk/>
            <pc:sldMk cId="1627590462" sldId="1582"/>
            <ac:cxnSpMk id="12" creationId="{C673F563-117C-48C7-82EE-CEEE7B623649}"/>
          </ac:cxnSpMkLst>
        </pc:cxnChg>
        <pc:cxnChg chg="add mod">
          <ac:chgData name="Claire Kozak" userId="c9dd9d0c-4f20-4355-b1b6-8773b0f01982" providerId="ADAL" clId="{B4D9AD38-4DF2-4D87-940C-913288F8B5EA}" dt="2020-11-15T22:32:47.628" v="1522" actId="1076"/>
          <ac:cxnSpMkLst>
            <pc:docMk/>
            <pc:sldMk cId="1627590462" sldId="1582"/>
            <ac:cxnSpMk id="13" creationId="{64786189-6E20-4D44-B9BE-92D3C9E0C66B}"/>
          </ac:cxnSpMkLst>
        </pc:cxnChg>
        <pc:cxnChg chg="add mod">
          <ac:chgData name="Claire Kozak" userId="c9dd9d0c-4f20-4355-b1b6-8773b0f01982" providerId="ADAL" clId="{B4D9AD38-4DF2-4D87-940C-913288F8B5EA}" dt="2020-11-15T22:32:47.628" v="1522" actId="1076"/>
          <ac:cxnSpMkLst>
            <pc:docMk/>
            <pc:sldMk cId="1627590462" sldId="1582"/>
            <ac:cxnSpMk id="14" creationId="{03466145-E953-4AE2-BA02-3A389514E871}"/>
          </ac:cxnSpMkLst>
        </pc:cxnChg>
        <pc:cxnChg chg="add mod">
          <ac:chgData name="Claire Kozak" userId="c9dd9d0c-4f20-4355-b1b6-8773b0f01982" providerId="ADAL" clId="{B4D9AD38-4DF2-4D87-940C-913288F8B5EA}" dt="2020-11-15T22:32:47.628" v="1522" actId="1076"/>
          <ac:cxnSpMkLst>
            <pc:docMk/>
            <pc:sldMk cId="1627590462" sldId="1582"/>
            <ac:cxnSpMk id="15" creationId="{7691D0E3-2758-4F0F-BFBA-B06CB9A161BD}"/>
          </ac:cxnSpMkLst>
        </pc:cxnChg>
        <pc:cxnChg chg="add mod">
          <ac:chgData name="Claire Kozak" userId="c9dd9d0c-4f20-4355-b1b6-8773b0f01982" providerId="ADAL" clId="{B4D9AD38-4DF2-4D87-940C-913288F8B5EA}" dt="2020-11-15T22:32:47.628" v="1522" actId="1076"/>
          <ac:cxnSpMkLst>
            <pc:docMk/>
            <pc:sldMk cId="1627590462" sldId="1582"/>
            <ac:cxnSpMk id="16" creationId="{B41DD8A4-159C-4CC7-A576-874926CE5D7C}"/>
          </ac:cxnSpMkLst>
        </pc:cxnChg>
      </pc:sldChg>
      <pc:sldChg chg="modSp add del mod">
        <pc:chgData name="Claire Kozak" userId="c9dd9d0c-4f20-4355-b1b6-8773b0f01982" providerId="ADAL" clId="{B4D9AD38-4DF2-4D87-940C-913288F8B5EA}" dt="2020-11-15T23:33:05.275" v="1633" actId="47"/>
        <pc:sldMkLst>
          <pc:docMk/>
          <pc:sldMk cId="2363554930" sldId="1583"/>
        </pc:sldMkLst>
        <pc:spChg chg="mod">
          <ac:chgData name="Claire Kozak" userId="c9dd9d0c-4f20-4355-b1b6-8773b0f01982" providerId="ADAL" clId="{B4D9AD38-4DF2-4D87-940C-913288F8B5EA}" dt="2020-11-15T22:33:15.753" v="1525" actId="207"/>
          <ac:spMkLst>
            <pc:docMk/>
            <pc:sldMk cId="2363554930" sldId="1583"/>
            <ac:spMk id="7" creationId="{05D08853-0DB5-499B-99BC-4BF493BC409A}"/>
          </ac:spMkLst>
        </pc:spChg>
        <pc:spChg chg="mod">
          <ac:chgData name="Claire Kozak" userId="c9dd9d0c-4f20-4355-b1b6-8773b0f01982" providerId="ADAL" clId="{B4D9AD38-4DF2-4D87-940C-913288F8B5EA}" dt="2020-11-15T22:33:19.870" v="1526" actId="207"/>
          <ac:spMkLst>
            <pc:docMk/>
            <pc:sldMk cId="2363554930" sldId="1583"/>
            <ac:spMk id="11" creationId="{1425B1DB-CD74-4FB1-B27A-525D803953D5}"/>
          </ac:spMkLst>
        </pc:spChg>
      </pc:sldChg>
      <pc:sldChg chg="addSp delSp modSp add mod">
        <pc:chgData name="Claire Kozak" userId="c9dd9d0c-4f20-4355-b1b6-8773b0f01982" providerId="ADAL" clId="{B4D9AD38-4DF2-4D87-940C-913288F8B5EA}" dt="2020-11-17T13:48:20.362" v="1879" actId="1076"/>
        <pc:sldMkLst>
          <pc:docMk/>
          <pc:sldMk cId="1705774649" sldId="1584"/>
        </pc:sldMkLst>
        <pc:spChg chg="del">
          <ac:chgData name="Claire Kozak" userId="c9dd9d0c-4f20-4355-b1b6-8773b0f01982" providerId="ADAL" clId="{B4D9AD38-4DF2-4D87-940C-913288F8B5EA}" dt="2020-11-15T22:40:10.589" v="1590" actId="478"/>
          <ac:spMkLst>
            <pc:docMk/>
            <pc:sldMk cId="1705774649" sldId="1584"/>
            <ac:spMk id="2" creationId="{D634DB7A-FBA7-2A4A-B97C-745FC7DC7B9B}"/>
          </ac:spMkLst>
        </pc:spChg>
        <pc:spChg chg="mod">
          <ac:chgData name="Claire Kozak" userId="c9dd9d0c-4f20-4355-b1b6-8773b0f01982" providerId="ADAL" clId="{B4D9AD38-4DF2-4D87-940C-913288F8B5EA}" dt="2020-11-15T22:41:06.698" v="1612" actId="207"/>
          <ac:spMkLst>
            <pc:docMk/>
            <pc:sldMk cId="1705774649" sldId="1584"/>
            <ac:spMk id="6" creationId="{D37A06B7-05DA-4E18-9379-117BB8900678}"/>
          </ac:spMkLst>
        </pc:spChg>
        <pc:spChg chg="mod">
          <ac:chgData name="Claire Kozak" userId="c9dd9d0c-4f20-4355-b1b6-8773b0f01982" providerId="ADAL" clId="{B4D9AD38-4DF2-4D87-940C-913288F8B5EA}" dt="2020-11-15T22:41:10.493" v="1613" actId="207"/>
          <ac:spMkLst>
            <pc:docMk/>
            <pc:sldMk cId="1705774649" sldId="1584"/>
            <ac:spMk id="7" creationId="{78798BB9-D7EA-4321-B35F-F79F8BE307E5}"/>
          </ac:spMkLst>
        </pc:spChg>
        <pc:spChg chg="mod">
          <ac:chgData name="Claire Kozak" userId="c9dd9d0c-4f20-4355-b1b6-8773b0f01982" providerId="ADAL" clId="{B4D9AD38-4DF2-4D87-940C-913288F8B5EA}" dt="2020-11-17T13:48:20.362" v="1879" actId="1076"/>
          <ac:spMkLst>
            <pc:docMk/>
            <pc:sldMk cId="1705774649" sldId="1584"/>
            <ac:spMk id="14" creationId="{7663DA25-4350-49D7-92DA-AAEEFA326E7A}"/>
          </ac:spMkLst>
        </pc:spChg>
        <pc:spChg chg="del">
          <ac:chgData name="Claire Kozak" userId="c9dd9d0c-4f20-4355-b1b6-8773b0f01982" providerId="ADAL" clId="{B4D9AD38-4DF2-4D87-940C-913288F8B5EA}" dt="2020-11-15T22:40:12.899" v="1591" actId="478"/>
          <ac:spMkLst>
            <pc:docMk/>
            <pc:sldMk cId="1705774649" sldId="1584"/>
            <ac:spMk id="16" creationId="{2177D25F-C3BB-4725-8DBE-8AB5C7B774B8}"/>
          </ac:spMkLst>
        </pc:spChg>
        <pc:spChg chg="add del mod">
          <ac:chgData name="Claire Kozak" userId="c9dd9d0c-4f20-4355-b1b6-8773b0f01982" providerId="ADAL" clId="{B4D9AD38-4DF2-4D87-940C-913288F8B5EA}" dt="2020-11-15T22:40:14.631" v="1592" actId="478"/>
          <ac:spMkLst>
            <pc:docMk/>
            <pc:sldMk cId="1705774649" sldId="1584"/>
            <ac:spMk id="23" creationId="{02E69500-6001-4CEB-BB6F-025D9C058E2D}"/>
          </ac:spMkLst>
        </pc:spChg>
        <pc:spChg chg="add mod">
          <ac:chgData name="Claire Kozak" userId="c9dd9d0c-4f20-4355-b1b6-8773b0f01982" providerId="ADAL" clId="{B4D9AD38-4DF2-4D87-940C-913288F8B5EA}" dt="2020-11-15T22:40:21.420" v="1595"/>
          <ac:spMkLst>
            <pc:docMk/>
            <pc:sldMk cId="1705774649" sldId="1584"/>
            <ac:spMk id="24" creationId="{CFE29AED-6C97-461F-A376-05A3CC583364}"/>
          </ac:spMkLst>
        </pc:spChg>
        <pc:picChg chg="del">
          <ac:chgData name="Claire Kozak" userId="c9dd9d0c-4f20-4355-b1b6-8773b0f01982" providerId="ADAL" clId="{B4D9AD38-4DF2-4D87-940C-913288F8B5EA}" dt="2020-11-15T22:40:15.877" v="1593" actId="478"/>
          <ac:picMkLst>
            <pc:docMk/>
            <pc:sldMk cId="1705774649" sldId="1584"/>
            <ac:picMk id="4" creationId="{2C82B262-CFA1-1949-B5E1-EC912F1E0FDF}"/>
          </ac:picMkLst>
        </pc:picChg>
        <pc:picChg chg="add">
          <ac:chgData name="Claire Kozak" userId="c9dd9d0c-4f20-4355-b1b6-8773b0f01982" providerId="ADAL" clId="{B4D9AD38-4DF2-4D87-940C-913288F8B5EA}" dt="2020-11-15T22:40:25.817" v="1597" actId="22"/>
          <ac:picMkLst>
            <pc:docMk/>
            <pc:sldMk cId="1705774649" sldId="1584"/>
            <ac:picMk id="26" creationId="{BF514EFC-BAE3-4F3B-876D-CD3FBBF3D0D5}"/>
          </ac:picMkLst>
        </pc:picChg>
        <pc:cxnChg chg="mod">
          <ac:chgData name="Claire Kozak" userId="c9dd9d0c-4f20-4355-b1b6-8773b0f01982" providerId="ADAL" clId="{B4D9AD38-4DF2-4D87-940C-913288F8B5EA}" dt="2020-11-15T22:40:31.131" v="1598" actId="1582"/>
          <ac:cxnSpMkLst>
            <pc:docMk/>
            <pc:sldMk cId="1705774649" sldId="1584"/>
            <ac:cxnSpMk id="22" creationId="{C18247B4-0F46-4291-8797-AD7DE1AF71D3}"/>
          </ac:cxnSpMkLst>
        </pc:cxnChg>
      </pc:sldChg>
      <pc:sldChg chg="addSp delSp modSp add mod">
        <pc:chgData name="Claire Kozak" userId="c9dd9d0c-4f20-4355-b1b6-8773b0f01982" providerId="ADAL" clId="{B4D9AD38-4DF2-4D87-940C-913288F8B5EA}" dt="2020-11-19T13:33:25.892" v="2239" actId="1076"/>
        <pc:sldMkLst>
          <pc:docMk/>
          <pc:sldMk cId="297181150" sldId="1585"/>
        </pc:sldMkLst>
        <pc:spChg chg="add del mod">
          <ac:chgData name="Claire Kozak" userId="c9dd9d0c-4f20-4355-b1b6-8773b0f01982" providerId="ADAL" clId="{B4D9AD38-4DF2-4D87-940C-913288F8B5EA}" dt="2020-11-15T22:41:26.203" v="1618" actId="478"/>
          <ac:spMkLst>
            <pc:docMk/>
            <pc:sldMk cId="297181150" sldId="1585"/>
            <ac:spMk id="3" creationId="{0FA38906-133A-4758-9F09-071D0CE91624}"/>
          </ac:spMkLst>
        </pc:spChg>
        <pc:spChg chg="mod">
          <ac:chgData name="Claire Kozak" userId="c9dd9d0c-4f20-4355-b1b6-8773b0f01982" providerId="ADAL" clId="{B4D9AD38-4DF2-4D87-940C-913288F8B5EA}" dt="2020-11-15T22:41:32.567" v="1620" actId="207"/>
          <ac:spMkLst>
            <pc:docMk/>
            <pc:sldMk cId="297181150" sldId="1585"/>
            <ac:spMk id="6" creationId="{D37A06B7-05DA-4E18-9379-117BB8900678}"/>
          </ac:spMkLst>
        </pc:spChg>
        <pc:spChg chg="mod">
          <ac:chgData name="Claire Kozak" userId="c9dd9d0c-4f20-4355-b1b6-8773b0f01982" providerId="ADAL" clId="{B4D9AD38-4DF2-4D87-940C-913288F8B5EA}" dt="2020-11-15T22:41:29.444" v="1619" actId="207"/>
          <ac:spMkLst>
            <pc:docMk/>
            <pc:sldMk cId="297181150" sldId="1585"/>
            <ac:spMk id="7" creationId="{78798BB9-D7EA-4321-B35F-F79F8BE307E5}"/>
          </ac:spMkLst>
        </pc:spChg>
        <pc:spChg chg="mod">
          <ac:chgData name="Claire Kozak" userId="c9dd9d0c-4f20-4355-b1b6-8773b0f01982" providerId="ADAL" clId="{B4D9AD38-4DF2-4D87-940C-913288F8B5EA}" dt="2020-11-17T13:47:43.111" v="1849" actId="1076"/>
          <ac:spMkLst>
            <pc:docMk/>
            <pc:sldMk cId="297181150" sldId="1585"/>
            <ac:spMk id="14" creationId="{7663DA25-4350-49D7-92DA-AAEEFA326E7A}"/>
          </ac:spMkLst>
        </pc:spChg>
        <pc:spChg chg="del">
          <ac:chgData name="Claire Kozak" userId="c9dd9d0c-4f20-4355-b1b6-8773b0f01982" providerId="ADAL" clId="{B4D9AD38-4DF2-4D87-940C-913288F8B5EA}" dt="2020-11-15T22:41:23.256" v="1616" actId="478"/>
          <ac:spMkLst>
            <pc:docMk/>
            <pc:sldMk cId="297181150" sldId="1585"/>
            <ac:spMk id="24" creationId="{CFE29AED-6C97-461F-A376-05A3CC583364}"/>
          </ac:spMkLst>
        </pc:spChg>
        <pc:spChg chg="add mod">
          <ac:chgData name="Claire Kozak" userId="c9dd9d0c-4f20-4355-b1b6-8773b0f01982" providerId="ADAL" clId="{B4D9AD38-4DF2-4D87-940C-913288F8B5EA}" dt="2020-11-15T22:41:43.077" v="1624"/>
          <ac:spMkLst>
            <pc:docMk/>
            <pc:sldMk cId="297181150" sldId="1585"/>
            <ac:spMk id="25" creationId="{2E59B7BE-C1AF-4027-8150-797AE095BD67}"/>
          </ac:spMkLst>
        </pc:spChg>
        <pc:picChg chg="del">
          <ac:chgData name="Claire Kozak" userId="c9dd9d0c-4f20-4355-b1b6-8773b0f01982" providerId="ADAL" clId="{B4D9AD38-4DF2-4D87-940C-913288F8B5EA}" dt="2020-11-19T13:24:19.880" v="2222" actId="478"/>
          <ac:picMkLst>
            <pc:docMk/>
            <pc:sldMk cId="297181150" sldId="1585"/>
            <ac:picMk id="2" creationId="{17DDFD50-F400-47BE-A1B6-C6E4ADA7FE60}"/>
          </ac:picMkLst>
        </pc:picChg>
        <pc:picChg chg="add">
          <ac:chgData name="Claire Kozak" userId="c9dd9d0c-4f20-4355-b1b6-8773b0f01982" providerId="ADAL" clId="{B4D9AD38-4DF2-4D87-940C-913288F8B5EA}" dt="2020-11-15T22:41:37.469" v="1622" actId="22"/>
          <ac:picMkLst>
            <pc:docMk/>
            <pc:sldMk cId="297181150" sldId="1585"/>
            <ac:picMk id="4" creationId="{7BA347F9-88C2-4C86-802D-F78F2DAE7059}"/>
          </ac:picMkLst>
        </pc:picChg>
        <pc:picChg chg="add del mod modCrop">
          <ac:chgData name="Claire Kozak" userId="c9dd9d0c-4f20-4355-b1b6-8773b0f01982" providerId="ADAL" clId="{B4D9AD38-4DF2-4D87-940C-913288F8B5EA}" dt="2020-11-19T13:32:56.993" v="2231" actId="478"/>
          <ac:picMkLst>
            <pc:docMk/>
            <pc:sldMk cId="297181150" sldId="1585"/>
            <ac:picMk id="16" creationId="{BF15FB47-8F73-42C1-B4EF-40C0F180132E}"/>
          </ac:picMkLst>
        </pc:picChg>
        <pc:picChg chg="add mod modCrop">
          <ac:chgData name="Claire Kozak" userId="c9dd9d0c-4f20-4355-b1b6-8773b0f01982" providerId="ADAL" clId="{B4D9AD38-4DF2-4D87-940C-913288F8B5EA}" dt="2020-11-19T13:33:25.892" v="2239" actId="1076"/>
          <ac:picMkLst>
            <pc:docMk/>
            <pc:sldMk cId="297181150" sldId="1585"/>
            <ac:picMk id="24" creationId="{5528D4C4-B9E0-4369-BFF8-E9B941B11314}"/>
          </ac:picMkLst>
        </pc:picChg>
        <pc:picChg chg="del">
          <ac:chgData name="Claire Kozak" userId="c9dd9d0c-4f20-4355-b1b6-8773b0f01982" providerId="ADAL" clId="{B4D9AD38-4DF2-4D87-940C-913288F8B5EA}" dt="2020-11-15T22:41:24.613" v="1617" actId="478"/>
          <ac:picMkLst>
            <pc:docMk/>
            <pc:sldMk cId="297181150" sldId="1585"/>
            <ac:picMk id="26" creationId="{BF514EFC-BAE3-4F3B-876D-CD3FBBF3D0D5}"/>
          </ac:picMkLst>
        </pc:picChg>
      </pc:sldChg>
      <pc:sldChg chg="modSp add del mod">
        <pc:chgData name="Claire Kozak" userId="c9dd9d0c-4f20-4355-b1b6-8773b0f01982" providerId="ADAL" clId="{B4D9AD38-4DF2-4D87-940C-913288F8B5EA}" dt="2020-11-15T22:41:15.209" v="1614" actId="47"/>
        <pc:sldMkLst>
          <pc:docMk/>
          <pc:sldMk cId="2002614067" sldId="1585"/>
        </pc:sldMkLst>
        <pc:spChg chg="mod">
          <ac:chgData name="Claire Kozak" userId="c9dd9d0c-4f20-4355-b1b6-8773b0f01982" providerId="ADAL" clId="{B4D9AD38-4DF2-4D87-940C-913288F8B5EA}" dt="2020-11-15T22:40:51.081" v="1611" actId="20577"/>
          <ac:spMkLst>
            <pc:docMk/>
            <pc:sldMk cId="2002614067" sldId="1585"/>
            <ac:spMk id="24" creationId="{CFE29AED-6C97-461F-A376-05A3CC583364}"/>
          </ac:spMkLst>
        </pc:spChg>
      </pc:sldChg>
      <pc:sldChg chg="addSp delSp modSp add mod ord">
        <pc:chgData name="Claire Kozak" userId="c9dd9d0c-4f20-4355-b1b6-8773b0f01982" providerId="ADAL" clId="{B4D9AD38-4DF2-4D87-940C-913288F8B5EA}" dt="2020-11-20T00:37:15.522" v="2321" actId="478"/>
        <pc:sldMkLst>
          <pc:docMk/>
          <pc:sldMk cId="1915143032" sldId="1586"/>
        </pc:sldMkLst>
        <pc:spChg chg="add mod">
          <ac:chgData name="Claire Kozak" userId="c9dd9d0c-4f20-4355-b1b6-8773b0f01982" providerId="ADAL" clId="{B4D9AD38-4DF2-4D87-940C-913288F8B5EA}" dt="2020-11-17T13:38:54.573" v="1694" actId="1076"/>
          <ac:spMkLst>
            <pc:docMk/>
            <pc:sldMk cId="1915143032" sldId="1586"/>
            <ac:spMk id="2" creationId="{04189FEB-B68C-454F-BFBF-79B5D9A79BFC}"/>
          </ac:spMkLst>
        </pc:spChg>
        <pc:spChg chg="add mod">
          <ac:chgData name="Claire Kozak" userId="c9dd9d0c-4f20-4355-b1b6-8773b0f01982" providerId="ADAL" clId="{B4D9AD38-4DF2-4D87-940C-913288F8B5EA}" dt="2020-11-17T13:38:54.573" v="1694" actId="1076"/>
          <ac:spMkLst>
            <pc:docMk/>
            <pc:sldMk cId="1915143032" sldId="1586"/>
            <ac:spMk id="3" creationId="{100957B5-175C-4CF2-8CE6-9760490B169F}"/>
          </ac:spMkLst>
        </pc:spChg>
        <pc:spChg chg="add mod">
          <ac:chgData name="Claire Kozak" userId="c9dd9d0c-4f20-4355-b1b6-8773b0f01982" providerId="ADAL" clId="{B4D9AD38-4DF2-4D87-940C-913288F8B5EA}" dt="2020-11-17T13:38:54.573" v="1694" actId="1076"/>
          <ac:spMkLst>
            <pc:docMk/>
            <pc:sldMk cId="1915143032" sldId="1586"/>
            <ac:spMk id="4" creationId="{266F76FD-232F-422A-928C-74B88F869FD7}"/>
          </ac:spMkLst>
        </pc:spChg>
        <pc:spChg chg="del">
          <ac:chgData name="Claire Kozak" userId="c9dd9d0c-4f20-4355-b1b6-8773b0f01982" providerId="ADAL" clId="{B4D9AD38-4DF2-4D87-940C-913288F8B5EA}" dt="2020-11-20T00:37:15.522" v="2321" actId="478"/>
          <ac:spMkLst>
            <pc:docMk/>
            <pc:sldMk cId="1915143032" sldId="1586"/>
            <ac:spMk id="5" creationId="{8BC64961-D587-4BE9-A416-2F887F9142FC}"/>
          </ac:spMkLst>
        </pc:spChg>
        <pc:spChg chg="del">
          <ac:chgData name="Claire Kozak" userId="c9dd9d0c-4f20-4355-b1b6-8773b0f01982" providerId="ADAL" clId="{B4D9AD38-4DF2-4D87-940C-913288F8B5EA}" dt="2020-11-20T00:37:13.472" v="2318" actId="478"/>
          <ac:spMkLst>
            <pc:docMk/>
            <pc:sldMk cId="1915143032" sldId="1586"/>
            <ac:spMk id="6" creationId="{D37A06B7-05DA-4E18-9379-117BB8900678}"/>
          </ac:spMkLst>
        </pc:spChg>
        <pc:spChg chg="del mod">
          <ac:chgData name="Claire Kozak" userId="c9dd9d0c-4f20-4355-b1b6-8773b0f01982" providerId="ADAL" clId="{B4D9AD38-4DF2-4D87-940C-913288F8B5EA}" dt="2020-11-20T00:36:59.085" v="2302" actId="478"/>
          <ac:spMkLst>
            <pc:docMk/>
            <pc:sldMk cId="1915143032" sldId="1586"/>
            <ac:spMk id="7" creationId="{78798BB9-D7EA-4321-B35F-F79F8BE307E5}"/>
          </ac:spMkLst>
        </pc:spChg>
        <pc:spChg chg="del mod">
          <ac:chgData name="Claire Kozak" userId="c9dd9d0c-4f20-4355-b1b6-8773b0f01982" providerId="ADAL" clId="{B4D9AD38-4DF2-4D87-940C-913288F8B5EA}" dt="2020-11-20T00:37:06.421" v="2310" actId="478"/>
          <ac:spMkLst>
            <pc:docMk/>
            <pc:sldMk cId="1915143032" sldId="1586"/>
            <ac:spMk id="8" creationId="{90FEBC8C-53DB-42A5-808D-C9E93DF314FA}"/>
          </ac:spMkLst>
        </pc:spChg>
        <pc:spChg chg="del">
          <ac:chgData name="Claire Kozak" userId="c9dd9d0c-4f20-4355-b1b6-8773b0f01982" providerId="ADAL" clId="{B4D9AD38-4DF2-4D87-940C-913288F8B5EA}" dt="2020-11-20T00:37:03.384" v="2307" actId="478"/>
          <ac:spMkLst>
            <pc:docMk/>
            <pc:sldMk cId="1915143032" sldId="1586"/>
            <ac:spMk id="9" creationId="{7747EE80-B82F-409B-88B4-775D3D9FD6AC}"/>
          </ac:spMkLst>
        </pc:spChg>
        <pc:spChg chg="del mod">
          <ac:chgData name="Claire Kozak" userId="c9dd9d0c-4f20-4355-b1b6-8773b0f01982" providerId="ADAL" clId="{B4D9AD38-4DF2-4D87-940C-913288F8B5EA}" dt="2020-11-20T00:37:09.037" v="2314" actId="478"/>
          <ac:spMkLst>
            <pc:docMk/>
            <pc:sldMk cId="1915143032" sldId="1586"/>
            <ac:spMk id="10" creationId="{D5D4FBE6-AAB0-4FBF-90BE-A535D0CD666F}"/>
          </ac:spMkLst>
        </pc:spChg>
        <pc:spChg chg="del">
          <ac:chgData name="Claire Kozak" userId="c9dd9d0c-4f20-4355-b1b6-8773b0f01982" providerId="ADAL" clId="{B4D9AD38-4DF2-4D87-940C-913288F8B5EA}" dt="2020-11-20T00:37:14.972" v="2320" actId="478"/>
          <ac:spMkLst>
            <pc:docMk/>
            <pc:sldMk cId="1915143032" sldId="1586"/>
            <ac:spMk id="11" creationId="{1CEE4D9B-ADA4-4768-B41A-3FBF5837A875}"/>
          </ac:spMkLst>
        </pc:spChg>
        <pc:spChg chg="del">
          <ac:chgData name="Claire Kozak" userId="c9dd9d0c-4f20-4355-b1b6-8773b0f01982" providerId="ADAL" clId="{B4D9AD38-4DF2-4D87-940C-913288F8B5EA}" dt="2020-11-20T00:37:12.684" v="2317" actId="478"/>
          <ac:spMkLst>
            <pc:docMk/>
            <pc:sldMk cId="1915143032" sldId="1586"/>
            <ac:spMk id="12" creationId="{F046317A-6571-4822-AFA5-379784496B9A}"/>
          </ac:spMkLst>
        </pc:spChg>
        <pc:spChg chg="del mod">
          <ac:chgData name="Claire Kozak" userId="c9dd9d0c-4f20-4355-b1b6-8773b0f01982" providerId="ADAL" clId="{B4D9AD38-4DF2-4D87-940C-913288F8B5EA}" dt="2020-11-20T00:37:02.406" v="2306" actId="478"/>
          <ac:spMkLst>
            <pc:docMk/>
            <pc:sldMk cId="1915143032" sldId="1586"/>
            <ac:spMk id="13" creationId="{99CAD06B-C07F-46B7-A41A-07313D3A6A7C}"/>
          </ac:spMkLst>
        </pc:spChg>
        <pc:spChg chg="del mod">
          <ac:chgData name="Claire Kozak" userId="c9dd9d0c-4f20-4355-b1b6-8773b0f01982" providerId="ADAL" clId="{B4D9AD38-4DF2-4D87-940C-913288F8B5EA}" dt="2020-11-20T00:37:05.609" v="2309" actId="478"/>
          <ac:spMkLst>
            <pc:docMk/>
            <pc:sldMk cId="1915143032" sldId="1586"/>
            <ac:spMk id="14" creationId="{7663DA25-4350-49D7-92DA-AAEEFA326E7A}"/>
          </ac:spMkLst>
        </pc:spChg>
        <pc:spChg chg="del">
          <ac:chgData name="Claire Kozak" userId="c9dd9d0c-4f20-4355-b1b6-8773b0f01982" providerId="ADAL" clId="{B4D9AD38-4DF2-4D87-940C-913288F8B5EA}" dt="2020-11-20T00:37:07.564" v="2311" actId="478"/>
          <ac:spMkLst>
            <pc:docMk/>
            <pc:sldMk cId="1915143032" sldId="1586"/>
            <ac:spMk id="15" creationId="{FD0DD806-2CE2-466A-AF05-53B5AE65E137}"/>
          </ac:spMkLst>
        </pc:spChg>
        <pc:spChg chg="del mod">
          <ac:chgData name="Claire Kozak" userId="c9dd9d0c-4f20-4355-b1b6-8773b0f01982" providerId="ADAL" clId="{B4D9AD38-4DF2-4D87-940C-913288F8B5EA}" dt="2020-11-20T00:37:10.229" v="2316" actId="478"/>
          <ac:spMkLst>
            <pc:docMk/>
            <pc:sldMk cId="1915143032" sldId="1586"/>
            <ac:spMk id="17" creationId="{CE0CE381-624C-44CA-B2AE-90FE52B83AA7}"/>
          </ac:spMkLst>
        </pc:spChg>
        <pc:spChg chg="del mod">
          <ac:chgData name="Claire Kozak" userId="c9dd9d0c-4f20-4355-b1b6-8773b0f01982" providerId="ADAL" clId="{B4D9AD38-4DF2-4D87-940C-913288F8B5EA}" dt="2020-11-20T00:36:48.643" v="2299" actId="478"/>
          <ac:spMkLst>
            <pc:docMk/>
            <pc:sldMk cId="1915143032" sldId="1586"/>
            <ac:spMk id="24" creationId="{CFE29AED-6C97-461F-A376-05A3CC583364}"/>
          </ac:spMkLst>
        </pc:spChg>
        <pc:spChg chg="add mod">
          <ac:chgData name="Claire Kozak" userId="c9dd9d0c-4f20-4355-b1b6-8773b0f01982" providerId="ADAL" clId="{B4D9AD38-4DF2-4D87-940C-913288F8B5EA}" dt="2020-11-20T00:36:49.081" v="2300"/>
          <ac:spMkLst>
            <pc:docMk/>
            <pc:sldMk cId="1915143032" sldId="1586"/>
            <ac:spMk id="30" creationId="{1D7BF22B-6D8D-4C4C-BD9A-A4069A5A079B}"/>
          </ac:spMkLst>
        </pc:spChg>
        <pc:spChg chg="add mod">
          <ac:chgData name="Claire Kozak" userId="c9dd9d0c-4f20-4355-b1b6-8773b0f01982" providerId="ADAL" clId="{B4D9AD38-4DF2-4D87-940C-913288F8B5EA}" dt="2020-11-17T13:38:54.573" v="1694" actId="1076"/>
          <ac:spMkLst>
            <pc:docMk/>
            <pc:sldMk cId="1915143032" sldId="1586"/>
            <ac:spMk id="31" creationId="{2A1E5477-2CFF-4D9D-B316-6B30C4777959}"/>
          </ac:spMkLst>
        </pc:spChg>
        <pc:spChg chg="add mod">
          <ac:chgData name="Claire Kozak" userId="c9dd9d0c-4f20-4355-b1b6-8773b0f01982" providerId="ADAL" clId="{B4D9AD38-4DF2-4D87-940C-913288F8B5EA}" dt="2020-11-17T13:38:54.573" v="1694" actId="1076"/>
          <ac:spMkLst>
            <pc:docMk/>
            <pc:sldMk cId="1915143032" sldId="1586"/>
            <ac:spMk id="33" creationId="{96682E8B-9561-40A2-9576-8B5E139E97C6}"/>
          </ac:spMkLst>
        </pc:spChg>
        <pc:picChg chg="add mod">
          <ac:chgData name="Claire Kozak" userId="c9dd9d0c-4f20-4355-b1b6-8773b0f01982" providerId="ADAL" clId="{B4D9AD38-4DF2-4D87-940C-913288F8B5EA}" dt="2020-11-17T13:38:54.573" v="1694" actId="1076"/>
          <ac:picMkLst>
            <pc:docMk/>
            <pc:sldMk cId="1915143032" sldId="1586"/>
            <ac:picMk id="16" creationId="{EE669AD9-AF9C-4998-9254-8C991CA976DD}"/>
          </ac:picMkLst>
        </pc:picChg>
        <pc:picChg chg="del">
          <ac:chgData name="Claire Kozak" userId="c9dd9d0c-4f20-4355-b1b6-8773b0f01982" providerId="ADAL" clId="{B4D9AD38-4DF2-4D87-940C-913288F8B5EA}" dt="2020-11-15T23:32:46.287" v="1628" actId="478"/>
          <ac:picMkLst>
            <pc:docMk/>
            <pc:sldMk cId="1915143032" sldId="1586"/>
            <ac:picMk id="26" creationId="{BF514EFC-BAE3-4F3B-876D-CD3FBBF3D0D5}"/>
          </ac:picMkLst>
        </pc:picChg>
        <pc:picChg chg="add mod">
          <ac:chgData name="Claire Kozak" userId="c9dd9d0c-4f20-4355-b1b6-8773b0f01982" providerId="ADAL" clId="{B4D9AD38-4DF2-4D87-940C-913288F8B5EA}" dt="2020-11-17T13:38:54.573" v="1694" actId="1076"/>
          <ac:picMkLst>
            <pc:docMk/>
            <pc:sldMk cId="1915143032" sldId="1586"/>
            <ac:picMk id="29" creationId="{CCCF3A36-C38D-4F9B-9DF1-83102D76969A}"/>
          </ac:picMkLst>
        </pc:picChg>
        <pc:picChg chg="add mod">
          <ac:chgData name="Claire Kozak" userId="c9dd9d0c-4f20-4355-b1b6-8773b0f01982" providerId="ADAL" clId="{B4D9AD38-4DF2-4D87-940C-913288F8B5EA}" dt="2020-11-17T13:38:54.573" v="1694" actId="1076"/>
          <ac:picMkLst>
            <pc:docMk/>
            <pc:sldMk cId="1915143032" sldId="1586"/>
            <ac:picMk id="35" creationId="{A3F2D75D-ABC9-447E-AA15-73A1F48FF86B}"/>
          </ac:picMkLst>
        </pc:picChg>
        <pc:picChg chg="add mod">
          <ac:chgData name="Claire Kozak" userId="c9dd9d0c-4f20-4355-b1b6-8773b0f01982" providerId="ADAL" clId="{B4D9AD38-4DF2-4D87-940C-913288F8B5EA}" dt="2020-11-17T13:38:54.573" v="1694" actId="1076"/>
          <ac:picMkLst>
            <pc:docMk/>
            <pc:sldMk cId="1915143032" sldId="1586"/>
            <ac:picMk id="37" creationId="{A13239F4-738F-4FB7-AD28-E5C1A5D50A80}"/>
          </ac:picMkLst>
        </pc:picChg>
        <pc:picChg chg="add mod">
          <ac:chgData name="Claire Kozak" userId="c9dd9d0c-4f20-4355-b1b6-8773b0f01982" providerId="ADAL" clId="{B4D9AD38-4DF2-4D87-940C-913288F8B5EA}" dt="2020-11-17T13:38:54.573" v="1694" actId="1076"/>
          <ac:picMkLst>
            <pc:docMk/>
            <pc:sldMk cId="1915143032" sldId="1586"/>
            <ac:picMk id="39" creationId="{90C3CE37-7DDF-4173-98FE-D919504E06A2}"/>
          </ac:picMkLst>
        </pc:picChg>
        <pc:cxnChg chg="del">
          <ac:chgData name="Claire Kozak" userId="c9dd9d0c-4f20-4355-b1b6-8773b0f01982" providerId="ADAL" clId="{B4D9AD38-4DF2-4D87-940C-913288F8B5EA}" dt="2020-11-20T00:36:56.566" v="2301" actId="478"/>
          <ac:cxnSpMkLst>
            <pc:docMk/>
            <pc:sldMk cId="1915143032" sldId="1586"/>
            <ac:cxnSpMk id="18" creationId="{F7BC831A-1DB4-44F1-884F-131EB4AA0689}"/>
          </ac:cxnSpMkLst>
        </pc:cxnChg>
        <pc:cxnChg chg="del">
          <ac:chgData name="Claire Kozak" userId="c9dd9d0c-4f20-4355-b1b6-8773b0f01982" providerId="ADAL" clId="{B4D9AD38-4DF2-4D87-940C-913288F8B5EA}" dt="2020-11-20T00:37:00.840" v="2304" actId="478"/>
          <ac:cxnSpMkLst>
            <pc:docMk/>
            <pc:sldMk cId="1915143032" sldId="1586"/>
            <ac:cxnSpMk id="19" creationId="{E1FEAB80-5204-49B4-B713-636DC898354B}"/>
          </ac:cxnSpMkLst>
        </pc:cxnChg>
        <pc:cxnChg chg="del">
          <ac:chgData name="Claire Kozak" userId="c9dd9d0c-4f20-4355-b1b6-8773b0f01982" providerId="ADAL" clId="{B4D9AD38-4DF2-4D87-940C-913288F8B5EA}" dt="2020-11-20T00:37:04.674" v="2308" actId="478"/>
          <ac:cxnSpMkLst>
            <pc:docMk/>
            <pc:sldMk cId="1915143032" sldId="1586"/>
            <ac:cxnSpMk id="20" creationId="{496F55C9-33AE-469C-8B17-FF44BC19E6C4}"/>
          </ac:cxnSpMkLst>
        </pc:cxnChg>
        <pc:cxnChg chg="del">
          <ac:chgData name="Claire Kozak" userId="c9dd9d0c-4f20-4355-b1b6-8773b0f01982" providerId="ADAL" clId="{B4D9AD38-4DF2-4D87-940C-913288F8B5EA}" dt="2020-11-20T00:37:08.399" v="2312" actId="478"/>
          <ac:cxnSpMkLst>
            <pc:docMk/>
            <pc:sldMk cId="1915143032" sldId="1586"/>
            <ac:cxnSpMk id="21" creationId="{3433FCAF-44E8-40EA-A934-E393D413620C}"/>
          </ac:cxnSpMkLst>
        </pc:cxnChg>
        <pc:cxnChg chg="del">
          <ac:chgData name="Claire Kozak" userId="c9dd9d0c-4f20-4355-b1b6-8773b0f01982" providerId="ADAL" clId="{B4D9AD38-4DF2-4D87-940C-913288F8B5EA}" dt="2020-11-20T00:37:14.133" v="2319" actId="478"/>
          <ac:cxnSpMkLst>
            <pc:docMk/>
            <pc:sldMk cId="1915143032" sldId="1586"/>
            <ac:cxnSpMk id="22" creationId="{C18247B4-0F46-4291-8797-AD7DE1AF71D3}"/>
          </ac:cxnSpMkLst>
        </pc:cxnChg>
      </pc:sldChg>
      <pc:sldChg chg="modSp add mod">
        <pc:chgData name="Claire Kozak" userId="c9dd9d0c-4f20-4355-b1b6-8773b0f01982" providerId="ADAL" clId="{B4D9AD38-4DF2-4D87-940C-913288F8B5EA}" dt="2020-11-20T02:02:23.149" v="2329" actId="20577"/>
        <pc:sldMkLst>
          <pc:docMk/>
          <pc:sldMk cId="363427609" sldId="1587"/>
        </pc:sldMkLst>
        <pc:spChg chg="mod">
          <ac:chgData name="Claire Kozak" userId="c9dd9d0c-4f20-4355-b1b6-8773b0f01982" providerId="ADAL" clId="{B4D9AD38-4DF2-4D87-940C-913288F8B5EA}" dt="2020-11-15T23:33:10.019" v="1634" actId="207"/>
          <ac:spMkLst>
            <pc:docMk/>
            <pc:sldMk cId="363427609" sldId="1587"/>
            <ac:spMk id="8" creationId="{90FEBC8C-53DB-42A5-808D-C9E93DF314FA}"/>
          </ac:spMkLst>
        </pc:spChg>
        <pc:spChg chg="mod">
          <ac:chgData name="Claire Kozak" userId="c9dd9d0c-4f20-4355-b1b6-8773b0f01982" providerId="ADAL" clId="{B4D9AD38-4DF2-4D87-940C-913288F8B5EA}" dt="2020-11-15T23:33:13.372" v="1635" actId="207"/>
          <ac:spMkLst>
            <pc:docMk/>
            <pc:sldMk cId="363427609" sldId="1587"/>
            <ac:spMk id="10" creationId="{D5D4FBE6-AAB0-4FBF-90BE-A535D0CD666F}"/>
          </ac:spMkLst>
        </pc:spChg>
        <pc:spChg chg="mod">
          <ac:chgData name="Claire Kozak" userId="c9dd9d0c-4f20-4355-b1b6-8773b0f01982" providerId="ADAL" clId="{B4D9AD38-4DF2-4D87-940C-913288F8B5EA}" dt="2020-11-17T13:49:41.991" v="1958" actId="1076"/>
          <ac:spMkLst>
            <pc:docMk/>
            <pc:sldMk cId="363427609" sldId="1587"/>
            <ac:spMk id="14" creationId="{7663DA25-4350-49D7-92DA-AAEEFA326E7A}"/>
          </ac:spMkLst>
        </pc:spChg>
        <pc:spChg chg="mod">
          <ac:chgData name="Claire Kozak" userId="c9dd9d0c-4f20-4355-b1b6-8773b0f01982" providerId="ADAL" clId="{B4D9AD38-4DF2-4D87-940C-913288F8B5EA}" dt="2020-11-20T02:02:23.149" v="2329" actId="20577"/>
          <ac:spMkLst>
            <pc:docMk/>
            <pc:sldMk cId="363427609" sldId="1587"/>
            <ac:spMk id="24" creationId="{CFE29AED-6C97-461F-A376-05A3CC583364}"/>
          </ac:spMkLst>
        </pc:spChg>
      </pc:sldChg>
      <pc:sldChg chg="addSp delSp modSp add mod">
        <pc:chgData name="Claire Kozak" userId="c9dd9d0c-4f20-4355-b1b6-8773b0f01982" providerId="ADAL" clId="{B4D9AD38-4DF2-4D87-940C-913288F8B5EA}" dt="2020-11-17T13:46:24.937" v="1792" actId="1076"/>
        <pc:sldMkLst>
          <pc:docMk/>
          <pc:sldMk cId="367147426" sldId="1588"/>
        </pc:sldMkLst>
        <pc:spChg chg="mod">
          <ac:chgData name="Claire Kozak" userId="c9dd9d0c-4f20-4355-b1b6-8773b0f01982" providerId="ADAL" clId="{B4D9AD38-4DF2-4D87-940C-913288F8B5EA}" dt="2020-11-15T23:34:20.961" v="1640" actId="207"/>
          <ac:spMkLst>
            <pc:docMk/>
            <pc:sldMk cId="367147426" sldId="1588"/>
            <ac:spMk id="5" creationId="{8BC64961-D587-4BE9-A416-2F887F9142FC}"/>
          </ac:spMkLst>
        </pc:spChg>
        <pc:spChg chg="mod">
          <ac:chgData name="Claire Kozak" userId="c9dd9d0c-4f20-4355-b1b6-8773b0f01982" providerId="ADAL" clId="{B4D9AD38-4DF2-4D87-940C-913288F8B5EA}" dt="2020-11-15T23:34:17.356" v="1639" actId="207"/>
          <ac:spMkLst>
            <pc:docMk/>
            <pc:sldMk cId="367147426" sldId="1588"/>
            <ac:spMk id="6" creationId="{D37A06B7-05DA-4E18-9379-117BB8900678}"/>
          </ac:spMkLst>
        </pc:spChg>
        <pc:spChg chg="mod">
          <ac:chgData name="Claire Kozak" userId="c9dd9d0c-4f20-4355-b1b6-8773b0f01982" providerId="ADAL" clId="{B4D9AD38-4DF2-4D87-940C-913288F8B5EA}" dt="2020-11-17T13:46:24.937" v="1792" actId="1076"/>
          <ac:spMkLst>
            <pc:docMk/>
            <pc:sldMk cId="367147426" sldId="1588"/>
            <ac:spMk id="14" creationId="{7663DA25-4350-49D7-92DA-AAEEFA326E7A}"/>
          </ac:spMkLst>
        </pc:spChg>
        <pc:spChg chg="add mod">
          <ac:chgData name="Claire Kozak" userId="c9dd9d0c-4f20-4355-b1b6-8773b0f01982" providerId="ADAL" clId="{B4D9AD38-4DF2-4D87-940C-913288F8B5EA}" dt="2020-11-15T23:34:53.551" v="1644" actId="1076"/>
          <ac:spMkLst>
            <pc:docMk/>
            <pc:sldMk cId="367147426" sldId="1588"/>
            <ac:spMk id="16" creationId="{80831526-2325-4CCB-938E-CD5CCBD2441D}"/>
          </ac:spMkLst>
        </pc:spChg>
        <pc:spChg chg="mod">
          <ac:chgData name="Claire Kozak" userId="c9dd9d0c-4f20-4355-b1b6-8773b0f01982" providerId="ADAL" clId="{B4D9AD38-4DF2-4D87-940C-913288F8B5EA}" dt="2020-11-15T23:34:12.554" v="1638"/>
          <ac:spMkLst>
            <pc:docMk/>
            <pc:sldMk cId="367147426" sldId="1588"/>
            <ac:spMk id="25" creationId="{2E59B7BE-C1AF-4027-8150-797AE095BD67}"/>
          </ac:spMkLst>
        </pc:spChg>
        <pc:graphicFrameChg chg="add mod">
          <ac:chgData name="Claire Kozak" userId="c9dd9d0c-4f20-4355-b1b6-8773b0f01982" providerId="ADAL" clId="{B4D9AD38-4DF2-4D87-940C-913288F8B5EA}" dt="2020-11-15T23:34:32.316" v="1642" actId="14100"/>
          <ac:graphicFrameMkLst>
            <pc:docMk/>
            <pc:sldMk cId="367147426" sldId="1588"/>
            <ac:graphicFrameMk id="2" creationId="{EAED45CC-22FA-4F46-84B9-2E72F74EF55F}"/>
          </ac:graphicFrameMkLst>
        </pc:graphicFrameChg>
        <pc:picChg chg="add mod">
          <ac:chgData name="Claire Kozak" userId="c9dd9d0c-4f20-4355-b1b6-8773b0f01982" providerId="ADAL" clId="{B4D9AD38-4DF2-4D87-940C-913288F8B5EA}" dt="2020-11-15T23:34:53.551" v="1644" actId="1076"/>
          <ac:picMkLst>
            <pc:docMk/>
            <pc:sldMk cId="367147426" sldId="1588"/>
            <ac:picMk id="3" creationId="{C962463D-098F-4A02-B94A-7799C055918E}"/>
          </ac:picMkLst>
        </pc:picChg>
        <pc:picChg chg="del">
          <ac:chgData name="Claire Kozak" userId="c9dd9d0c-4f20-4355-b1b6-8773b0f01982" providerId="ADAL" clId="{B4D9AD38-4DF2-4D87-940C-913288F8B5EA}" dt="2020-11-15T23:34:01.461" v="1637" actId="478"/>
          <ac:picMkLst>
            <pc:docMk/>
            <pc:sldMk cId="367147426" sldId="1588"/>
            <ac:picMk id="4" creationId="{7BA347F9-88C2-4C86-802D-F78F2DAE7059}"/>
          </ac:picMkLst>
        </pc:picChg>
      </pc:sldChg>
      <pc:sldChg chg="addSp delSp modSp add del mod">
        <pc:chgData name="Claire Kozak" userId="c9dd9d0c-4f20-4355-b1b6-8773b0f01982" providerId="ADAL" clId="{B4D9AD38-4DF2-4D87-940C-913288F8B5EA}" dt="2020-11-20T00:17:27.476" v="2287" actId="47"/>
        <pc:sldMkLst>
          <pc:docMk/>
          <pc:sldMk cId="1284146248" sldId="1593"/>
        </pc:sldMkLst>
        <pc:spChg chg="mod">
          <ac:chgData name="Claire Kozak" userId="c9dd9d0c-4f20-4355-b1b6-8773b0f01982" providerId="ADAL" clId="{B4D9AD38-4DF2-4D87-940C-913288F8B5EA}" dt="2020-11-17T13:48:54.410" v="1911" actId="1076"/>
          <ac:spMkLst>
            <pc:docMk/>
            <pc:sldMk cId="1284146248" sldId="1593"/>
            <ac:spMk id="20" creationId="{963536F6-E0C6-4EAF-8019-83E2022527CC}"/>
          </ac:spMkLst>
        </pc:spChg>
        <pc:picChg chg="add mod">
          <ac:chgData name="Claire Kozak" userId="c9dd9d0c-4f20-4355-b1b6-8773b0f01982" providerId="ADAL" clId="{B4D9AD38-4DF2-4D87-940C-913288F8B5EA}" dt="2020-11-17T13:38:05.557" v="1689" actId="1076"/>
          <ac:picMkLst>
            <pc:docMk/>
            <pc:sldMk cId="1284146248" sldId="1593"/>
            <ac:picMk id="3" creationId="{FCC7FB76-3FA3-46B6-B99B-CCD3181ED08A}"/>
          </ac:picMkLst>
        </pc:picChg>
        <pc:picChg chg="del">
          <ac:chgData name="Claire Kozak" userId="c9dd9d0c-4f20-4355-b1b6-8773b0f01982" providerId="ADAL" clId="{B4D9AD38-4DF2-4D87-940C-913288F8B5EA}" dt="2020-11-17T13:37:48.298" v="1685" actId="478"/>
          <ac:picMkLst>
            <pc:docMk/>
            <pc:sldMk cId="1284146248" sldId="1593"/>
            <ac:picMk id="2050" creationId="{A9FA745B-2504-493F-B224-88CADC5F79F1}"/>
          </ac:picMkLst>
        </pc:picChg>
      </pc:sldChg>
      <pc:sldChg chg="modSp add del mod">
        <pc:chgData name="Claire Kozak" userId="c9dd9d0c-4f20-4355-b1b6-8773b0f01982" providerId="ADAL" clId="{B4D9AD38-4DF2-4D87-940C-913288F8B5EA}" dt="2020-11-20T00:17:29.576" v="2288" actId="47"/>
        <pc:sldMkLst>
          <pc:docMk/>
          <pc:sldMk cId="3961429098" sldId="1594"/>
        </pc:sldMkLst>
        <pc:spChg chg="mod">
          <ac:chgData name="Claire Kozak" userId="c9dd9d0c-4f20-4355-b1b6-8773b0f01982" providerId="ADAL" clId="{B4D9AD38-4DF2-4D87-940C-913288F8B5EA}" dt="2020-11-17T13:49:09.258" v="1926" actId="1076"/>
          <ac:spMkLst>
            <pc:docMk/>
            <pc:sldMk cId="3961429098" sldId="1594"/>
            <ac:spMk id="20" creationId="{963536F6-E0C6-4EAF-8019-83E2022527CC}"/>
          </ac:spMkLst>
        </pc:spChg>
      </pc:sldChg>
      <pc:sldChg chg="addSp delSp modSp add mod">
        <pc:chgData name="Claire Kozak" userId="c9dd9d0c-4f20-4355-b1b6-8773b0f01982" providerId="ADAL" clId="{B4D9AD38-4DF2-4D87-940C-913288F8B5EA}" dt="2020-11-17T13:46:32.065" v="1793" actId="1076"/>
        <pc:sldMkLst>
          <pc:docMk/>
          <pc:sldMk cId="1211913642" sldId="1595"/>
        </pc:sldMkLst>
        <pc:spChg chg="mod">
          <ac:chgData name="Claire Kozak" userId="c9dd9d0c-4f20-4355-b1b6-8773b0f01982" providerId="ADAL" clId="{B4D9AD38-4DF2-4D87-940C-913288F8B5EA}" dt="2020-11-17T13:46:32.065" v="1793" actId="1076"/>
          <ac:spMkLst>
            <pc:docMk/>
            <pc:sldMk cId="1211913642" sldId="1595"/>
            <ac:spMk id="14" creationId="{7663DA25-4350-49D7-92DA-AAEEFA326E7A}"/>
          </ac:spMkLst>
        </pc:spChg>
        <pc:spChg chg="add del mod">
          <ac:chgData name="Claire Kozak" userId="c9dd9d0c-4f20-4355-b1b6-8773b0f01982" providerId="ADAL" clId="{B4D9AD38-4DF2-4D87-940C-913288F8B5EA}" dt="2020-11-17T13:39:56.156" v="1717" actId="6549"/>
          <ac:spMkLst>
            <pc:docMk/>
            <pc:sldMk cId="1211913642" sldId="1595"/>
            <ac:spMk id="16" creationId="{80831526-2325-4CCB-938E-CD5CCBD2441D}"/>
          </ac:spMkLst>
        </pc:spChg>
        <pc:spChg chg="add del mod">
          <ac:chgData name="Claire Kozak" userId="c9dd9d0c-4f20-4355-b1b6-8773b0f01982" providerId="ADAL" clId="{B4D9AD38-4DF2-4D87-940C-913288F8B5EA}" dt="2020-11-17T13:39:54.891" v="1715" actId="22"/>
          <ac:spMkLst>
            <pc:docMk/>
            <pc:sldMk cId="1211913642" sldId="1595"/>
            <ac:spMk id="28" creationId="{18E18ADE-6F84-4853-A99C-61D38F4ED2A4}"/>
          </ac:spMkLst>
        </pc:spChg>
        <pc:spChg chg="add del">
          <ac:chgData name="Claire Kozak" userId="c9dd9d0c-4f20-4355-b1b6-8773b0f01982" providerId="ADAL" clId="{B4D9AD38-4DF2-4D87-940C-913288F8B5EA}" dt="2020-11-17T13:40:11.796" v="1724" actId="478"/>
          <ac:spMkLst>
            <pc:docMk/>
            <pc:sldMk cId="1211913642" sldId="1595"/>
            <ac:spMk id="34" creationId="{D9D3FE6A-9500-4159-8296-70695CD8F010}"/>
          </ac:spMkLst>
        </pc:spChg>
        <pc:graphicFrameChg chg="add del mod">
          <ac:chgData name="Claire Kozak" userId="c9dd9d0c-4f20-4355-b1b6-8773b0f01982" providerId="ADAL" clId="{B4D9AD38-4DF2-4D87-940C-913288F8B5EA}" dt="2020-11-17T13:40:02.356" v="1721" actId="478"/>
          <ac:graphicFrameMkLst>
            <pc:docMk/>
            <pc:sldMk cId="1211913642" sldId="1595"/>
            <ac:graphicFrameMk id="2" creationId="{EAED45CC-22FA-4F46-84B9-2E72F74EF55F}"/>
          </ac:graphicFrameMkLst>
        </pc:graphicFrameChg>
        <pc:picChg chg="add del">
          <ac:chgData name="Claire Kozak" userId="c9dd9d0c-4f20-4355-b1b6-8773b0f01982" providerId="ADAL" clId="{B4D9AD38-4DF2-4D87-940C-913288F8B5EA}" dt="2020-11-17T13:39:56.646" v="1718" actId="478"/>
          <ac:picMkLst>
            <pc:docMk/>
            <pc:sldMk cId="1211913642" sldId="1595"/>
            <ac:picMk id="3" creationId="{C962463D-098F-4A02-B94A-7799C055918E}"/>
          </ac:picMkLst>
        </pc:picChg>
        <pc:picChg chg="add del mod">
          <ac:chgData name="Claire Kozak" userId="c9dd9d0c-4f20-4355-b1b6-8773b0f01982" providerId="ADAL" clId="{B4D9AD38-4DF2-4D87-940C-913288F8B5EA}" dt="2020-11-17T13:39:54.891" v="1715" actId="22"/>
          <ac:picMkLst>
            <pc:docMk/>
            <pc:sldMk cId="1211913642" sldId="1595"/>
            <ac:picMk id="4" creationId="{FF8FC386-B1D5-4C3D-90AF-A78B4F704975}"/>
          </ac:picMkLst>
        </pc:picChg>
        <pc:picChg chg="add del mod">
          <ac:chgData name="Claire Kozak" userId="c9dd9d0c-4f20-4355-b1b6-8773b0f01982" providerId="ADAL" clId="{B4D9AD38-4DF2-4D87-940C-913288F8B5EA}" dt="2020-11-17T13:39:54.891" v="1715" actId="22"/>
          <ac:picMkLst>
            <pc:docMk/>
            <pc:sldMk cId="1211913642" sldId="1595"/>
            <ac:picMk id="24" creationId="{38AD8F72-1656-4D7C-A358-7D649A18C52B}"/>
          </ac:picMkLst>
        </pc:picChg>
        <pc:picChg chg="add del">
          <ac:chgData name="Claire Kozak" userId="c9dd9d0c-4f20-4355-b1b6-8773b0f01982" providerId="ADAL" clId="{B4D9AD38-4DF2-4D87-940C-913288F8B5EA}" dt="2020-11-17T13:40:07.526" v="1723" actId="478"/>
          <ac:picMkLst>
            <pc:docMk/>
            <pc:sldMk cId="1211913642" sldId="1595"/>
            <ac:picMk id="30" creationId="{8A432CCA-EBFC-4312-8C8B-6BE3F15CBB8E}"/>
          </ac:picMkLst>
        </pc:picChg>
        <pc:picChg chg="add mod">
          <ac:chgData name="Claire Kozak" userId="c9dd9d0c-4f20-4355-b1b6-8773b0f01982" providerId="ADAL" clId="{B4D9AD38-4DF2-4D87-940C-913288F8B5EA}" dt="2020-11-17T13:40:20.142" v="1727" actId="14100"/>
          <ac:picMkLst>
            <pc:docMk/>
            <pc:sldMk cId="1211913642" sldId="1595"/>
            <ac:picMk id="32" creationId="{D17A6D31-4794-4740-B671-30F40AB1E1A9}"/>
          </ac:picMkLst>
        </pc:picChg>
      </pc:sldChg>
      <pc:sldChg chg="addSp delSp modSp add mod">
        <pc:chgData name="Claire Kozak" userId="c9dd9d0c-4f20-4355-b1b6-8773b0f01982" providerId="ADAL" clId="{B4D9AD38-4DF2-4D87-940C-913288F8B5EA}" dt="2020-11-17T13:47:01.444" v="1809" actId="1076"/>
        <pc:sldMkLst>
          <pc:docMk/>
          <pc:sldMk cId="3119186131" sldId="1596"/>
        </pc:sldMkLst>
        <pc:spChg chg="add mod">
          <ac:chgData name="Claire Kozak" userId="c9dd9d0c-4f20-4355-b1b6-8773b0f01982" providerId="ADAL" clId="{B4D9AD38-4DF2-4D87-940C-913288F8B5EA}" dt="2020-11-17T13:41:55.437" v="1741" actId="1076"/>
          <ac:spMkLst>
            <pc:docMk/>
            <pc:sldMk cId="3119186131" sldId="1596"/>
            <ac:spMk id="4" creationId="{02C80263-B3CA-4C1B-B51A-2D2C0155709D}"/>
          </ac:spMkLst>
        </pc:spChg>
        <pc:spChg chg="mod">
          <ac:chgData name="Claire Kozak" userId="c9dd9d0c-4f20-4355-b1b6-8773b0f01982" providerId="ADAL" clId="{B4D9AD38-4DF2-4D87-940C-913288F8B5EA}" dt="2020-11-17T13:47:01.444" v="1809" actId="1076"/>
          <ac:spMkLst>
            <pc:docMk/>
            <pc:sldMk cId="3119186131" sldId="1596"/>
            <ac:spMk id="14" creationId="{7663DA25-4350-49D7-92DA-AAEEFA326E7A}"/>
          </ac:spMkLst>
        </pc:spChg>
        <pc:spChg chg="add del">
          <ac:chgData name="Claire Kozak" userId="c9dd9d0c-4f20-4355-b1b6-8773b0f01982" providerId="ADAL" clId="{B4D9AD38-4DF2-4D87-940C-913288F8B5EA}" dt="2020-11-17T13:41:15.134" v="1736" actId="478"/>
          <ac:spMkLst>
            <pc:docMk/>
            <pc:sldMk cId="3119186131" sldId="1596"/>
            <ac:spMk id="16" creationId="{80831526-2325-4CCB-938E-CD5CCBD2441D}"/>
          </ac:spMkLst>
        </pc:spChg>
        <pc:spChg chg="add mod">
          <ac:chgData name="Claire Kozak" userId="c9dd9d0c-4f20-4355-b1b6-8773b0f01982" providerId="ADAL" clId="{B4D9AD38-4DF2-4D87-940C-913288F8B5EA}" dt="2020-11-17T13:42:22.325" v="1746" actId="1076"/>
          <ac:spMkLst>
            <pc:docMk/>
            <pc:sldMk cId="3119186131" sldId="1596"/>
            <ac:spMk id="24" creationId="{0FF55373-EF7D-4372-BD39-6D8224705103}"/>
          </ac:spMkLst>
        </pc:spChg>
        <pc:spChg chg="add mod">
          <ac:chgData name="Claire Kozak" userId="c9dd9d0c-4f20-4355-b1b6-8773b0f01982" providerId="ADAL" clId="{B4D9AD38-4DF2-4D87-940C-913288F8B5EA}" dt="2020-11-17T13:42:35.410" v="1749" actId="1076"/>
          <ac:spMkLst>
            <pc:docMk/>
            <pc:sldMk cId="3119186131" sldId="1596"/>
            <ac:spMk id="28" creationId="{E3D1A14F-FBED-4CC9-AC07-DD0F03C54B75}"/>
          </ac:spMkLst>
        </pc:spChg>
        <pc:spChg chg="add mod">
          <ac:chgData name="Claire Kozak" userId="c9dd9d0c-4f20-4355-b1b6-8773b0f01982" providerId="ADAL" clId="{B4D9AD38-4DF2-4D87-940C-913288F8B5EA}" dt="2020-11-17T13:42:30.423" v="1748" actId="1076"/>
          <ac:spMkLst>
            <pc:docMk/>
            <pc:sldMk cId="3119186131" sldId="1596"/>
            <ac:spMk id="30" creationId="{9F40476D-3A92-4C26-B648-FBFBA16B118B}"/>
          </ac:spMkLst>
        </pc:spChg>
        <pc:graphicFrameChg chg="add mod ord">
          <ac:chgData name="Claire Kozak" userId="c9dd9d0c-4f20-4355-b1b6-8773b0f01982" providerId="ADAL" clId="{B4D9AD38-4DF2-4D87-940C-913288F8B5EA}" dt="2020-11-17T13:46:49.728" v="1794" actId="167"/>
          <ac:graphicFrameMkLst>
            <pc:docMk/>
            <pc:sldMk cId="3119186131" sldId="1596"/>
            <ac:graphicFrameMk id="2" creationId="{D257A34C-5445-45CC-8942-F0E57358C2C3}"/>
          </ac:graphicFrameMkLst>
        </pc:graphicFrameChg>
        <pc:picChg chg="add del">
          <ac:chgData name="Claire Kozak" userId="c9dd9d0c-4f20-4355-b1b6-8773b0f01982" providerId="ADAL" clId="{B4D9AD38-4DF2-4D87-940C-913288F8B5EA}" dt="2020-11-17T13:41:13.018" v="1735" actId="478"/>
          <ac:picMkLst>
            <pc:docMk/>
            <pc:sldMk cId="3119186131" sldId="1596"/>
            <ac:picMk id="3" creationId="{C962463D-098F-4A02-B94A-7799C055918E}"/>
          </ac:picMkLst>
        </pc:picChg>
        <pc:picChg chg="add del">
          <ac:chgData name="Claire Kozak" userId="c9dd9d0c-4f20-4355-b1b6-8773b0f01982" providerId="ADAL" clId="{B4D9AD38-4DF2-4D87-940C-913288F8B5EA}" dt="2020-11-17T13:41:16.467" v="1737" actId="478"/>
          <ac:picMkLst>
            <pc:docMk/>
            <pc:sldMk cId="3119186131" sldId="1596"/>
            <ac:picMk id="32" creationId="{D17A6D31-4794-4740-B671-30F40AB1E1A9}"/>
          </ac:picMkLst>
        </pc:picChg>
        <pc:picChg chg="add mod">
          <ac:chgData name="Claire Kozak" userId="c9dd9d0c-4f20-4355-b1b6-8773b0f01982" providerId="ADAL" clId="{B4D9AD38-4DF2-4D87-940C-913288F8B5EA}" dt="2020-11-17T13:42:27.028" v="1747" actId="1076"/>
          <ac:picMkLst>
            <pc:docMk/>
            <pc:sldMk cId="3119186131" sldId="1596"/>
            <ac:picMk id="34" creationId="{F5665E36-043E-4828-88A8-F1CBE3271748}"/>
          </ac:picMkLst>
        </pc:picChg>
      </pc:sldChg>
      <pc:sldChg chg="addSp delSp modSp add mod">
        <pc:chgData name="Claire Kozak" userId="c9dd9d0c-4f20-4355-b1b6-8773b0f01982" providerId="ADAL" clId="{B4D9AD38-4DF2-4D87-940C-913288F8B5EA}" dt="2020-11-17T13:47:24.477" v="1834" actId="1076"/>
        <pc:sldMkLst>
          <pc:docMk/>
          <pc:sldMk cId="3035908336" sldId="1597"/>
        </pc:sldMkLst>
        <pc:spChg chg="mod">
          <ac:chgData name="Claire Kozak" userId="c9dd9d0c-4f20-4355-b1b6-8773b0f01982" providerId="ADAL" clId="{B4D9AD38-4DF2-4D87-940C-913288F8B5EA}" dt="2020-11-17T13:47:24.477" v="1834" actId="1076"/>
          <ac:spMkLst>
            <pc:docMk/>
            <pc:sldMk cId="3035908336" sldId="1597"/>
            <ac:spMk id="14" creationId="{7663DA25-4350-49D7-92DA-AAEEFA326E7A}"/>
          </ac:spMkLst>
        </pc:spChg>
        <pc:spChg chg="del">
          <ac:chgData name="Claire Kozak" userId="c9dd9d0c-4f20-4355-b1b6-8773b0f01982" providerId="ADAL" clId="{B4D9AD38-4DF2-4D87-940C-913288F8B5EA}" dt="2020-11-17T13:43:08.050" v="1755" actId="478"/>
          <ac:spMkLst>
            <pc:docMk/>
            <pc:sldMk cId="3035908336" sldId="1597"/>
            <ac:spMk id="24" creationId="{0FF55373-EF7D-4372-BD39-6D8224705103}"/>
          </ac:spMkLst>
        </pc:spChg>
        <pc:spChg chg="del">
          <ac:chgData name="Claire Kozak" userId="c9dd9d0c-4f20-4355-b1b6-8773b0f01982" providerId="ADAL" clId="{B4D9AD38-4DF2-4D87-940C-913288F8B5EA}" dt="2020-11-17T13:43:06.620" v="1754" actId="478"/>
          <ac:spMkLst>
            <pc:docMk/>
            <pc:sldMk cId="3035908336" sldId="1597"/>
            <ac:spMk id="28" creationId="{E3D1A14F-FBED-4CC9-AC07-DD0F03C54B75}"/>
          </ac:spMkLst>
        </pc:spChg>
        <pc:spChg chg="del">
          <ac:chgData name="Claire Kozak" userId="c9dd9d0c-4f20-4355-b1b6-8773b0f01982" providerId="ADAL" clId="{B4D9AD38-4DF2-4D87-940C-913288F8B5EA}" dt="2020-11-17T13:43:08.716" v="1756" actId="478"/>
          <ac:spMkLst>
            <pc:docMk/>
            <pc:sldMk cId="3035908336" sldId="1597"/>
            <ac:spMk id="30" creationId="{9F40476D-3A92-4C26-B648-FBFBA16B118B}"/>
          </ac:spMkLst>
        </pc:spChg>
        <pc:graphicFrameChg chg="del">
          <ac:chgData name="Claire Kozak" userId="c9dd9d0c-4f20-4355-b1b6-8773b0f01982" providerId="ADAL" clId="{B4D9AD38-4DF2-4D87-940C-913288F8B5EA}" dt="2020-11-17T13:43:03.792" v="1752" actId="478"/>
          <ac:graphicFrameMkLst>
            <pc:docMk/>
            <pc:sldMk cId="3035908336" sldId="1597"/>
            <ac:graphicFrameMk id="2" creationId="{D257A34C-5445-45CC-8942-F0E57358C2C3}"/>
          </ac:graphicFrameMkLst>
        </pc:graphicFrameChg>
        <pc:picChg chg="add mod">
          <ac:chgData name="Claire Kozak" userId="c9dd9d0c-4f20-4355-b1b6-8773b0f01982" providerId="ADAL" clId="{B4D9AD38-4DF2-4D87-940C-913288F8B5EA}" dt="2020-11-17T13:43:21.406" v="1760" actId="1076"/>
          <ac:picMkLst>
            <pc:docMk/>
            <pc:sldMk cId="3035908336" sldId="1597"/>
            <ac:picMk id="16" creationId="{D0072071-EC9A-4300-A557-2E2CDEAA864E}"/>
          </ac:picMkLst>
        </pc:picChg>
        <pc:picChg chg="del">
          <ac:chgData name="Claire Kozak" userId="c9dd9d0c-4f20-4355-b1b6-8773b0f01982" providerId="ADAL" clId="{B4D9AD38-4DF2-4D87-940C-913288F8B5EA}" dt="2020-11-17T13:43:05.692" v="1753" actId="478"/>
          <ac:picMkLst>
            <pc:docMk/>
            <pc:sldMk cId="3035908336" sldId="1597"/>
            <ac:picMk id="34" creationId="{F5665E36-043E-4828-88A8-F1CBE3271748}"/>
          </ac:picMkLst>
        </pc:picChg>
      </pc:sldChg>
      <pc:sldChg chg="addSp delSp modSp add mod delAnim modAnim">
        <pc:chgData name="Claire Kozak" userId="c9dd9d0c-4f20-4355-b1b6-8773b0f01982" providerId="ADAL" clId="{B4D9AD38-4DF2-4D87-940C-913288F8B5EA}" dt="2020-11-17T15:01:05.398" v="2110" actId="1582"/>
        <pc:sldMkLst>
          <pc:docMk/>
          <pc:sldMk cId="1860393943" sldId="1598"/>
        </pc:sldMkLst>
        <pc:spChg chg="add del mod">
          <ac:chgData name="Claire Kozak" userId="c9dd9d0c-4f20-4355-b1b6-8773b0f01982" providerId="ADAL" clId="{B4D9AD38-4DF2-4D87-940C-913288F8B5EA}" dt="2020-11-17T14:47:15.009" v="2022" actId="208"/>
          <ac:spMkLst>
            <pc:docMk/>
            <pc:sldMk cId="1860393943" sldId="1598"/>
            <ac:spMk id="3" creationId="{8B1FC562-A4E3-48E1-B2EA-A609D9B9B920}"/>
          </ac:spMkLst>
        </pc:spChg>
        <pc:spChg chg="add del mod">
          <ac:chgData name="Claire Kozak" userId="c9dd9d0c-4f20-4355-b1b6-8773b0f01982" providerId="ADAL" clId="{B4D9AD38-4DF2-4D87-940C-913288F8B5EA}" dt="2020-11-17T14:47:46" v="2030" actId="478"/>
          <ac:spMkLst>
            <pc:docMk/>
            <pc:sldMk cId="1860393943" sldId="1598"/>
            <ac:spMk id="6" creationId="{98FCBD51-D8F8-4ED9-991C-E15B2DCE1566}"/>
          </ac:spMkLst>
        </pc:spChg>
        <pc:spChg chg="add del mod">
          <ac:chgData name="Claire Kozak" userId="c9dd9d0c-4f20-4355-b1b6-8773b0f01982" providerId="ADAL" clId="{B4D9AD38-4DF2-4D87-940C-913288F8B5EA}" dt="2020-11-17T14:47:25.769" v="2026" actId="208"/>
          <ac:spMkLst>
            <pc:docMk/>
            <pc:sldMk cId="1860393943" sldId="1598"/>
            <ac:spMk id="8" creationId="{E31F1D21-09F8-4EDD-85CC-9419C37E8C5D}"/>
          </ac:spMkLst>
        </pc:spChg>
        <pc:spChg chg="add del mod">
          <ac:chgData name="Claire Kozak" userId="c9dd9d0c-4f20-4355-b1b6-8773b0f01982" providerId="ADAL" clId="{B4D9AD38-4DF2-4D87-940C-913288F8B5EA}" dt="2020-11-17T14:46:21.117" v="2002" actId="478"/>
          <ac:spMkLst>
            <pc:docMk/>
            <pc:sldMk cId="1860393943" sldId="1598"/>
            <ac:spMk id="16" creationId="{4AC76A4C-F5CD-4403-B553-114DD3245ACD}"/>
          </ac:spMkLst>
        </pc:spChg>
        <pc:spChg chg="add del mod">
          <ac:chgData name="Claire Kozak" userId="c9dd9d0c-4f20-4355-b1b6-8773b0f01982" providerId="ADAL" clId="{B4D9AD38-4DF2-4D87-940C-913288F8B5EA}" dt="2020-11-17T14:46:24.133" v="2004" actId="478"/>
          <ac:spMkLst>
            <pc:docMk/>
            <pc:sldMk cId="1860393943" sldId="1598"/>
            <ac:spMk id="18" creationId="{5C6D7ECD-DF64-40E7-9ACA-E3EEFB0E49BC}"/>
          </ac:spMkLst>
        </pc:spChg>
        <pc:spChg chg="add del mod">
          <ac:chgData name="Claire Kozak" userId="c9dd9d0c-4f20-4355-b1b6-8773b0f01982" providerId="ADAL" clId="{B4D9AD38-4DF2-4D87-940C-913288F8B5EA}" dt="2020-11-17T14:46:25.502" v="2005" actId="478"/>
          <ac:spMkLst>
            <pc:docMk/>
            <pc:sldMk cId="1860393943" sldId="1598"/>
            <ac:spMk id="20" creationId="{D1464957-2E36-48D5-960C-9FF1C2498337}"/>
          </ac:spMkLst>
        </pc:spChg>
        <pc:spChg chg="add del mod">
          <ac:chgData name="Claire Kozak" userId="c9dd9d0c-4f20-4355-b1b6-8773b0f01982" providerId="ADAL" clId="{B4D9AD38-4DF2-4D87-940C-913288F8B5EA}" dt="2020-11-17T14:46:26.799" v="2006" actId="478"/>
          <ac:spMkLst>
            <pc:docMk/>
            <pc:sldMk cId="1860393943" sldId="1598"/>
            <ac:spMk id="21" creationId="{62F408FF-D350-4A3E-BB29-8CD8C9175C78}"/>
          </ac:spMkLst>
        </pc:spChg>
        <pc:spChg chg="add del mod">
          <ac:chgData name="Claire Kozak" userId="c9dd9d0c-4f20-4355-b1b6-8773b0f01982" providerId="ADAL" clId="{B4D9AD38-4DF2-4D87-940C-913288F8B5EA}" dt="2020-11-17T14:46:14.277" v="1998" actId="478"/>
          <ac:spMkLst>
            <pc:docMk/>
            <pc:sldMk cId="1860393943" sldId="1598"/>
            <ac:spMk id="22" creationId="{505142EF-CDCE-453D-9FAE-3771A6EAB3FE}"/>
          </ac:spMkLst>
        </pc:spChg>
        <pc:spChg chg="add del mod">
          <ac:chgData name="Claire Kozak" userId="c9dd9d0c-4f20-4355-b1b6-8773b0f01982" providerId="ADAL" clId="{B4D9AD38-4DF2-4D87-940C-913288F8B5EA}" dt="2020-11-17T14:46:37.816" v="2011" actId="478"/>
          <ac:spMkLst>
            <pc:docMk/>
            <pc:sldMk cId="1860393943" sldId="1598"/>
            <ac:spMk id="23" creationId="{D4F13664-5A06-4B40-A475-26243C138A46}"/>
          </ac:spMkLst>
        </pc:spChg>
        <pc:spChg chg="add del mod">
          <ac:chgData name="Claire Kozak" userId="c9dd9d0c-4f20-4355-b1b6-8773b0f01982" providerId="ADAL" clId="{B4D9AD38-4DF2-4D87-940C-913288F8B5EA}" dt="2020-11-17T14:47:17.829" v="2023" actId="478"/>
          <ac:spMkLst>
            <pc:docMk/>
            <pc:sldMk cId="1860393943" sldId="1598"/>
            <ac:spMk id="24" creationId="{E85F1B0D-8226-47C9-8F84-62BDB45C27B2}"/>
          </ac:spMkLst>
        </pc:spChg>
        <pc:spChg chg="add del mod">
          <ac:chgData name="Claire Kozak" userId="c9dd9d0c-4f20-4355-b1b6-8773b0f01982" providerId="ADAL" clId="{B4D9AD38-4DF2-4D87-940C-913288F8B5EA}" dt="2020-11-17T14:46:30.009" v="2007" actId="478"/>
          <ac:spMkLst>
            <pc:docMk/>
            <pc:sldMk cId="1860393943" sldId="1598"/>
            <ac:spMk id="25" creationId="{8ADE5EA2-E6E3-417A-BDD9-99BD1B571A9F}"/>
          </ac:spMkLst>
        </pc:spChg>
        <pc:spChg chg="add del mod">
          <ac:chgData name="Claire Kozak" userId="c9dd9d0c-4f20-4355-b1b6-8773b0f01982" providerId="ADAL" clId="{B4D9AD38-4DF2-4D87-940C-913288F8B5EA}" dt="2020-11-17T14:46:18.749" v="2000" actId="478"/>
          <ac:spMkLst>
            <pc:docMk/>
            <pc:sldMk cId="1860393943" sldId="1598"/>
            <ac:spMk id="26" creationId="{C8706744-8F11-4722-BDA8-6D01E54EB894}"/>
          </ac:spMkLst>
        </pc:spChg>
        <pc:spChg chg="add del mod">
          <ac:chgData name="Claire Kozak" userId="c9dd9d0c-4f20-4355-b1b6-8773b0f01982" providerId="ADAL" clId="{B4D9AD38-4DF2-4D87-940C-913288F8B5EA}" dt="2020-11-17T14:46:16.451" v="1999" actId="478"/>
          <ac:spMkLst>
            <pc:docMk/>
            <pc:sldMk cId="1860393943" sldId="1598"/>
            <ac:spMk id="27" creationId="{BD50B10F-09AD-4FCA-9BED-BEC9951C40CC}"/>
          </ac:spMkLst>
        </pc:spChg>
        <pc:spChg chg="add del mod">
          <ac:chgData name="Claire Kozak" userId="c9dd9d0c-4f20-4355-b1b6-8773b0f01982" providerId="ADAL" clId="{B4D9AD38-4DF2-4D87-940C-913288F8B5EA}" dt="2020-11-17T14:46:20.035" v="2001" actId="478"/>
          <ac:spMkLst>
            <pc:docMk/>
            <pc:sldMk cId="1860393943" sldId="1598"/>
            <ac:spMk id="28" creationId="{32853F65-9BEB-4EC8-A208-D5B2FBB9607D}"/>
          </ac:spMkLst>
        </pc:spChg>
        <pc:spChg chg="add del mod">
          <ac:chgData name="Claire Kozak" userId="c9dd9d0c-4f20-4355-b1b6-8773b0f01982" providerId="ADAL" clId="{B4D9AD38-4DF2-4D87-940C-913288F8B5EA}" dt="2020-11-17T14:46:45.398" v="2015" actId="478"/>
          <ac:spMkLst>
            <pc:docMk/>
            <pc:sldMk cId="1860393943" sldId="1598"/>
            <ac:spMk id="29" creationId="{2F4C06D8-D301-4B98-886E-B6F2B2C5BCC1}"/>
          </ac:spMkLst>
        </pc:spChg>
        <pc:spChg chg="add del mod">
          <ac:chgData name="Claire Kozak" userId="c9dd9d0c-4f20-4355-b1b6-8773b0f01982" providerId="ADAL" clId="{B4D9AD38-4DF2-4D87-940C-913288F8B5EA}" dt="2020-11-17T14:46:47.496" v="2016" actId="478"/>
          <ac:spMkLst>
            <pc:docMk/>
            <pc:sldMk cId="1860393943" sldId="1598"/>
            <ac:spMk id="31" creationId="{E418536B-F022-4D18-A3A2-3A819628F3F9}"/>
          </ac:spMkLst>
        </pc:spChg>
        <pc:spChg chg="mod">
          <ac:chgData name="Claire Kozak" userId="c9dd9d0c-4f20-4355-b1b6-8773b0f01982" providerId="ADAL" clId="{B4D9AD38-4DF2-4D87-940C-913288F8B5EA}" dt="2020-11-17T14:33:36.782" v="1973" actId="20577"/>
          <ac:spMkLst>
            <pc:docMk/>
            <pc:sldMk cId="1860393943" sldId="1598"/>
            <ac:spMk id="32" creationId="{193ED301-57AD-284C-93B9-8D92E9811FEF}"/>
          </ac:spMkLst>
        </pc:spChg>
        <pc:picChg chg="add del mod">
          <ac:chgData name="Claire Kozak" userId="c9dd9d0c-4f20-4355-b1b6-8773b0f01982" providerId="ADAL" clId="{B4D9AD38-4DF2-4D87-940C-913288F8B5EA}" dt="2020-11-17T14:55:49.383" v="2065" actId="478"/>
          <ac:picMkLst>
            <pc:docMk/>
            <pc:sldMk cId="1860393943" sldId="1598"/>
            <ac:picMk id="2" creationId="{187F7AD1-8D19-4B47-B454-FD878885C692}"/>
          </ac:picMkLst>
        </pc:picChg>
        <pc:picChg chg="mod">
          <ac:chgData name="Claire Kozak" userId="c9dd9d0c-4f20-4355-b1b6-8773b0f01982" providerId="ADAL" clId="{B4D9AD38-4DF2-4D87-940C-913288F8B5EA}" dt="2020-11-17T14:37:20.371" v="1995" actId="207"/>
          <ac:picMkLst>
            <pc:docMk/>
            <pc:sldMk cId="1860393943" sldId="1598"/>
            <ac:picMk id="30" creationId="{51306A97-73E7-4F7B-8E5C-F6B222F95A6A}"/>
          </ac:picMkLst>
        </pc:picChg>
        <pc:picChg chg="add del mod">
          <ac:chgData name="Claire Kozak" userId="c9dd9d0c-4f20-4355-b1b6-8773b0f01982" providerId="ADAL" clId="{B4D9AD38-4DF2-4D87-940C-913288F8B5EA}" dt="2020-11-17T15:00:11.590" v="2100" actId="478"/>
          <ac:picMkLst>
            <pc:docMk/>
            <pc:sldMk cId="1860393943" sldId="1598"/>
            <ac:picMk id="34" creationId="{36F432A8-4BF3-44E6-9430-3EDF72460DA0}"/>
          </ac:picMkLst>
        </pc:picChg>
        <pc:picChg chg="add del mod">
          <ac:chgData name="Claire Kozak" userId="c9dd9d0c-4f20-4355-b1b6-8773b0f01982" providerId="ADAL" clId="{B4D9AD38-4DF2-4D87-940C-913288F8B5EA}" dt="2020-11-17T14:46:35.620" v="2010" actId="478"/>
          <ac:picMkLst>
            <pc:docMk/>
            <pc:sldMk cId="1860393943" sldId="1598"/>
            <ac:picMk id="37" creationId="{837B2735-9E42-4C1E-9852-1B0565F9E0F9}"/>
          </ac:picMkLst>
        </pc:picChg>
        <pc:picChg chg="add mod">
          <ac:chgData name="Claire Kozak" userId="c9dd9d0c-4f20-4355-b1b6-8773b0f01982" providerId="ADAL" clId="{B4D9AD38-4DF2-4D87-940C-913288F8B5EA}" dt="2020-11-17T15:01:05.398" v="2110" actId="1582"/>
          <ac:picMkLst>
            <pc:docMk/>
            <pc:sldMk cId="1860393943" sldId="1598"/>
            <ac:picMk id="38" creationId="{C626DA1D-C8AB-46CE-880F-82192ECC2A25}"/>
          </ac:picMkLst>
        </pc:picChg>
        <pc:picChg chg="add del mod">
          <ac:chgData name="Claire Kozak" userId="c9dd9d0c-4f20-4355-b1b6-8773b0f01982" providerId="ADAL" clId="{B4D9AD38-4DF2-4D87-940C-913288F8B5EA}" dt="2020-11-17T14:46:42.718" v="2014" actId="478"/>
          <ac:picMkLst>
            <pc:docMk/>
            <pc:sldMk cId="1860393943" sldId="1598"/>
            <ac:picMk id="39" creationId="{A7D27DC3-F1BC-41FA-8198-B63706DBA9C0}"/>
          </ac:picMkLst>
        </pc:picChg>
        <pc:picChg chg="add del mod">
          <ac:chgData name="Claire Kozak" userId="c9dd9d0c-4f20-4355-b1b6-8773b0f01982" providerId="ADAL" clId="{B4D9AD38-4DF2-4D87-940C-913288F8B5EA}" dt="2020-11-17T14:47:03.995" v="2019" actId="207"/>
          <ac:picMkLst>
            <pc:docMk/>
            <pc:sldMk cId="1860393943" sldId="1598"/>
            <ac:picMk id="60" creationId="{A9C4133A-FAFC-4CA0-84BB-585372FBEE80}"/>
          </ac:picMkLst>
        </pc:picChg>
        <pc:picChg chg="del mod">
          <ac:chgData name="Claire Kozak" userId="c9dd9d0c-4f20-4355-b1b6-8773b0f01982" providerId="ADAL" clId="{B4D9AD38-4DF2-4D87-940C-913288F8B5EA}" dt="2020-11-17T14:59:17.814" v="2089" actId="478"/>
          <ac:picMkLst>
            <pc:docMk/>
            <pc:sldMk cId="1860393943" sldId="1598"/>
            <ac:picMk id="1058" creationId="{50E88C7E-EEEF-411F-AE64-1D2F52C1C9D1}"/>
          </ac:picMkLst>
        </pc:picChg>
      </pc:sldChg>
      <pc:sldChg chg="addSp delSp modSp mod">
        <pc:chgData name="Claire Kozak" userId="c9dd9d0c-4f20-4355-b1b6-8773b0f01982" providerId="ADAL" clId="{B4D9AD38-4DF2-4D87-940C-913288F8B5EA}" dt="2020-11-19T00:56:56.691" v="2221" actId="1076"/>
        <pc:sldMkLst>
          <pc:docMk/>
          <pc:sldMk cId="1241839765" sldId="1604"/>
        </pc:sldMkLst>
        <pc:picChg chg="add del mod">
          <ac:chgData name="Claire Kozak" userId="c9dd9d0c-4f20-4355-b1b6-8773b0f01982" providerId="ADAL" clId="{B4D9AD38-4DF2-4D87-940C-913288F8B5EA}" dt="2020-11-19T00:56:45.381" v="2218" actId="478"/>
          <ac:picMkLst>
            <pc:docMk/>
            <pc:sldMk cId="1241839765" sldId="1604"/>
            <ac:picMk id="3" creationId="{DC21386A-BA63-4EBA-97C5-40F02A516B79}"/>
          </ac:picMkLst>
        </pc:picChg>
        <pc:picChg chg="add del">
          <ac:chgData name="Claire Kozak" userId="c9dd9d0c-4f20-4355-b1b6-8773b0f01982" providerId="ADAL" clId="{B4D9AD38-4DF2-4D87-940C-913288F8B5EA}" dt="2020-11-19T00:55:15.183" v="2214" actId="478"/>
          <ac:picMkLst>
            <pc:docMk/>
            <pc:sldMk cId="1241839765" sldId="1604"/>
            <ac:picMk id="4" creationId="{46CC41EA-791D-4F13-B680-E012F69522E2}"/>
          </ac:picMkLst>
        </pc:picChg>
        <pc:picChg chg="add mod">
          <ac:chgData name="Claire Kozak" userId="c9dd9d0c-4f20-4355-b1b6-8773b0f01982" providerId="ADAL" clId="{B4D9AD38-4DF2-4D87-940C-913288F8B5EA}" dt="2020-11-19T00:56:56.691" v="2221" actId="1076"/>
          <ac:picMkLst>
            <pc:docMk/>
            <pc:sldMk cId="1241839765" sldId="1604"/>
            <ac:picMk id="5" creationId="{8AFFBA4C-56A5-408A-8417-5BCBF6E88DD3}"/>
          </ac:picMkLst>
        </pc:picChg>
      </pc:sldChg>
      <pc:sldChg chg="addSp delSp modSp new mod ord">
        <pc:chgData name="Claire Kozak" userId="c9dd9d0c-4f20-4355-b1b6-8773b0f01982" providerId="ADAL" clId="{B4D9AD38-4DF2-4D87-940C-913288F8B5EA}" dt="2020-11-19T23:41:54.748" v="2269" actId="20577"/>
        <pc:sldMkLst>
          <pc:docMk/>
          <pc:sldMk cId="3301396556" sldId="1609"/>
        </pc:sldMkLst>
        <pc:spChg chg="del">
          <ac:chgData name="Claire Kozak" userId="c9dd9d0c-4f20-4355-b1b6-8773b0f01982" providerId="ADAL" clId="{B4D9AD38-4DF2-4D87-940C-913288F8B5EA}" dt="2020-11-19T23:41:13.101" v="2241" actId="478"/>
          <ac:spMkLst>
            <pc:docMk/>
            <pc:sldMk cId="3301396556" sldId="1609"/>
            <ac:spMk id="2" creationId="{A9B74E82-A94A-46E2-978E-7FF035FFCBBB}"/>
          </ac:spMkLst>
        </pc:spChg>
        <pc:spChg chg="del">
          <ac:chgData name="Claire Kozak" userId="c9dd9d0c-4f20-4355-b1b6-8773b0f01982" providerId="ADAL" clId="{B4D9AD38-4DF2-4D87-940C-913288F8B5EA}" dt="2020-11-19T23:41:16.103" v="2242" actId="478"/>
          <ac:spMkLst>
            <pc:docMk/>
            <pc:sldMk cId="3301396556" sldId="1609"/>
            <ac:spMk id="3" creationId="{5AF9BC06-4AE7-4357-8B67-82EDC512AE9D}"/>
          </ac:spMkLst>
        </pc:spChg>
        <pc:spChg chg="add mod">
          <ac:chgData name="Claire Kozak" userId="c9dd9d0c-4f20-4355-b1b6-8773b0f01982" providerId="ADAL" clId="{B4D9AD38-4DF2-4D87-940C-913288F8B5EA}" dt="2020-11-19T23:41:54.748" v="2269" actId="20577"/>
          <ac:spMkLst>
            <pc:docMk/>
            <pc:sldMk cId="3301396556" sldId="1609"/>
            <ac:spMk id="5" creationId="{F97D2C9C-6309-4159-B91C-F96989C81D86}"/>
          </ac:spMkLst>
        </pc:spChg>
        <pc:picChg chg="add mod">
          <ac:chgData name="Claire Kozak" userId="c9dd9d0c-4f20-4355-b1b6-8773b0f01982" providerId="ADAL" clId="{B4D9AD38-4DF2-4D87-940C-913288F8B5EA}" dt="2020-11-19T23:41:32.692" v="2248" actId="14100"/>
          <ac:picMkLst>
            <pc:docMk/>
            <pc:sldMk cId="3301396556" sldId="1609"/>
            <ac:picMk id="4" creationId="{D777B115-5C5C-4CC7-AE63-AF9680010D65}"/>
          </ac:picMkLst>
        </pc:picChg>
      </pc:sldChg>
      <pc:sldChg chg="addSp delSp modSp add mod">
        <pc:chgData name="Claire Kozak" userId="c9dd9d0c-4f20-4355-b1b6-8773b0f01982" providerId="ADAL" clId="{B4D9AD38-4DF2-4D87-940C-913288F8B5EA}" dt="2020-11-20T00:16:31.654" v="2279" actId="207"/>
        <pc:sldMkLst>
          <pc:docMk/>
          <pc:sldMk cId="4260654575" sldId="1610"/>
        </pc:sldMkLst>
        <pc:spChg chg="mod">
          <ac:chgData name="Claire Kozak" userId="c9dd9d0c-4f20-4355-b1b6-8773b0f01982" providerId="ADAL" clId="{B4D9AD38-4DF2-4D87-940C-913288F8B5EA}" dt="2020-11-20T00:16:23.611" v="2277" actId="207"/>
          <ac:spMkLst>
            <pc:docMk/>
            <pc:sldMk cId="4260654575" sldId="1610"/>
            <ac:spMk id="7" creationId="{78798BB9-D7EA-4321-B35F-F79F8BE307E5}"/>
          </ac:spMkLst>
        </pc:spChg>
        <pc:spChg chg="mod">
          <ac:chgData name="Claire Kozak" userId="c9dd9d0c-4f20-4355-b1b6-8773b0f01982" providerId="ADAL" clId="{B4D9AD38-4DF2-4D87-940C-913288F8B5EA}" dt="2020-11-20T00:16:31.654" v="2279" actId="207"/>
          <ac:spMkLst>
            <pc:docMk/>
            <pc:sldMk cId="4260654575" sldId="1610"/>
            <ac:spMk id="9" creationId="{7747EE80-B82F-409B-88B4-775D3D9FD6AC}"/>
          </ac:spMkLst>
        </pc:spChg>
        <pc:spChg chg="mod">
          <ac:chgData name="Claire Kozak" userId="c9dd9d0c-4f20-4355-b1b6-8773b0f01982" providerId="ADAL" clId="{B4D9AD38-4DF2-4D87-940C-913288F8B5EA}" dt="2020-11-20T00:15:57.347" v="2272" actId="255"/>
          <ac:spMkLst>
            <pc:docMk/>
            <pc:sldMk cId="4260654575" sldId="1610"/>
            <ac:spMk id="24" creationId="{CFE29AED-6C97-461F-A376-05A3CC583364}"/>
          </ac:spMkLst>
        </pc:spChg>
        <pc:picChg chg="add mod">
          <ac:chgData name="Claire Kozak" userId="c9dd9d0c-4f20-4355-b1b6-8773b0f01982" providerId="ADAL" clId="{B4D9AD38-4DF2-4D87-940C-913288F8B5EA}" dt="2020-11-20T00:16:08.454" v="2275" actId="1076"/>
          <ac:picMkLst>
            <pc:docMk/>
            <pc:sldMk cId="4260654575" sldId="1610"/>
            <ac:picMk id="23" creationId="{4303A7F7-31B4-45B1-81E0-B2CC8061F815}"/>
          </ac:picMkLst>
        </pc:picChg>
        <pc:picChg chg="del">
          <ac:chgData name="Claire Kozak" userId="c9dd9d0c-4f20-4355-b1b6-8773b0f01982" providerId="ADAL" clId="{B4D9AD38-4DF2-4D87-940C-913288F8B5EA}" dt="2020-11-20T00:15:58.728" v="2273" actId="478"/>
          <ac:picMkLst>
            <pc:docMk/>
            <pc:sldMk cId="4260654575" sldId="1610"/>
            <ac:picMk id="26" creationId="{BF514EFC-BAE3-4F3B-876D-CD3FBBF3D0D5}"/>
          </ac:picMkLst>
        </pc:picChg>
      </pc:sldChg>
      <pc:sldChg chg="addSp delSp modSp add">
        <pc:chgData name="Claire Kozak" userId="c9dd9d0c-4f20-4355-b1b6-8773b0f01982" providerId="ADAL" clId="{B4D9AD38-4DF2-4D87-940C-913288F8B5EA}" dt="2020-11-20T00:17:25.589" v="2286"/>
        <pc:sldMkLst>
          <pc:docMk/>
          <pc:sldMk cId="497318935" sldId="1611"/>
        </pc:sldMkLst>
        <pc:picChg chg="del">
          <ac:chgData name="Claire Kozak" userId="c9dd9d0c-4f20-4355-b1b6-8773b0f01982" providerId="ADAL" clId="{B4D9AD38-4DF2-4D87-940C-913288F8B5EA}" dt="2020-11-20T00:16:50.980" v="2281" actId="478"/>
          <ac:picMkLst>
            <pc:docMk/>
            <pc:sldMk cId="497318935" sldId="1611"/>
            <ac:picMk id="23" creationId="{4303A7F7-31B4-45B1-81E0-B2CC8061F815}"/>
          </ac:picMkLst>
        </pc:picChg>
        <pc:picChg chg="add del mod">
          <ac:chgData name="Claire Kozak" userId="c9dd9d0c-4f20-4355-b1b6-8773b0f01982" providerId="ADAL" clId="{B4D9AD38-4DF2-4D87-940C-913288F8B5EA}" dt="2020-11-20T00:17:25.589" v="2286"/>
          <ac:picMkLst>
            <pc:docMk/>
            <pc:sldMk cId="497318935" sldId="1611"/>
            <ac:picMk id="25" creationId="{98F72797-1214-4365-8915-E5CB4E4A36F7}"/>
          </ac:picMkLst>
        </pc:picChg>
      </pc:sldChg>
      <pc:sldChg chg="modSp mod">
        <pc:chgData name="Claire Kozak" userId="c9dd9d0c-4f20-4355-b1b6-8773b0f01982" providerId="ADAL" clId="{B4D9AD38-4DF2-4D87-940C-913288F8B5EA}" dt="2020-11-20T02:44:21.568" v="2330" actId="14100"/>
        <pc:sldMkLst>
          <pc:docMk/>
          <pc:sldMk cId="719378580" sldId="1614"/>
        </pc:sldMkLst>
        <pc:spChg chg="mod">
          <ac:chgData name="Claire Kozak" userId="c9dd9d0c-4f20-4355-b1b6-8773b0f01982" providerId="ADAL" clId="{B4D9AD38-4DF2-4D87-940C-913288F8B5EA}" dt="2020-11-20T02:44:21.568" v="2330" actId="14100"/>
          <ac:spMkLst>
            <pc:docMk/>
            <pc:sldMk cId="719378580" sldId="1614"/>
            <ac:spMk id="4" creationId="{BC10A4B2-8279-4A69-B825-3254F2D2E931}"/>
          </ac:spMkLst>
        </pc:spChg>
      </pc:sldChg>
    </pc:docChg>
  </pc:docChgLst>
  <pc:docChgLst>
    <pc:chgData name="Angela Stitsworth" userId="S::astitswo@nd.edu::0c281b17-52d3-4e50-a801-64f95f6bdc6f" providerId="AD" clId="Web-{F702D16E-05FB-4865-BCB6-308BE55AF867}"/>
    <pc:docChg chg="modSld">
      <pc:chgData name="Angela Stitsworth" userId="S::astitswo@nd.edu::0c281b17-52d3-4e50-a801-64f95f6bdc6f" providerId="AD" clId="Web-{F702D16E-05FB-4865-BCB6-308BE55AF867}" dt="2020-11-17T17:12:02.804" v="23"/>
      <pc:docMkLst>
        <pc:docMk/>
      </pc:docMkLst>
      <pc:sldChg chg="modSp">
        <pc:chgData name="Angela Stitsworth" userId="S::astitswo@nd.edu::0c281b17-52d3-4e50-a801-64f95f6bdc6f" providerId="AD" clId="Web-{F702D16E-05FB-4865-BCB6-308BE55AF867}" dt="2020-11-17T17:09:49.795" v="4" actId="20577"/>
        <pc:sldMkLst>
          <pc:docMk/>
          <pc:sldMk cId="943028036" sldId="1569"/>
        </pc:sldMkLst>
        <pc:spChg chg="mod">
          <ac:chgData name="Angela Stitsworth" userId="S::astitswo@nd.edu::0c281b17-52d3-4e50-a801-64f95f6bdc6f" providerId="AD" clId="Web-{F702D16E-05FB-4865-BCB6-308BE55AF867}" dt="2020-11-17T17:09:49.795" v="4" actId="20577"/>
          <ac:spMkLst>
            <pc:docMk/>
            <pc:sldMk cId="943028036" sldId="1569"/>
            <ac:spMk id="23" creationId="{C9C7DCB5-84E2-4997-9BD2-0CF0EF539263}"/>
          </ac:spMkLst>
        </pc:spChg>
      </pc:sldChg>
      <pc:sldChg chg="modSp addAnim modAnim">
        <pc:chgData name="Angela Stitsworth" userId="S::astitswo@nd.edu::0c281b17-52d3-4e50-a801-64f95f6bdc6f" providerId="AD" clId="Web-{F702D16E-05FB-4865-BCB6-308BE55AF867}" dt="2020-11-17T17:12:02.804" v="23"/>
        <pc:sldMkLst>
          <pc:docMk/>
          <pc:sldMk cId="3119186131" sldId="1596"/>
        </pc:sldMkLst>
        <pc:spChg chg="mod">
          <ac:chgData name="Angela Stitsworth" userId="S::astitswo@nd.edu::0c281b17-52d3-4e50-a801-64f95f6bdc6f" providerId="AD" clId="Web-{F702D16E-05FB-4865-BCB6-308BE55AF867}" dt="2020-11-17T17:10:56.424" v="11" actId="14100"/>
          <ac:spMkLst>
            <pc:docMk/>
            <pc:sldMk cId="3119186131" sldId="1596"/>
            <ac:spMk id="24" creationId="{0FF55373-EF7D-4372-BD39-6D8224705103}"/>
          </ac:spMkLst>
        </pc:spChg>
        <pc:graphicFrameChg chg="mod">
          <ac:chgData name="Angela Stitsworth" userId="S::astitswo@nd.edu::0c281b17-52d3-4e50-a801-64f95f6bdc6f" providerId="AD" clId="Web-{F702D16E-05FB-4865-BCB6-308BE55AF867}" dt="2020-11-17T17:10:58.503" v="12" actId="14100"/>
          <ac:graphicFrameMkLst>
            <pc:docMk/>
            <pc:sldMk cId="3119186131" sldId="1596"/>
            <ac:graphicFrameMk id="2" creationId="{D257A34C-5445-45CC-8942-F0E57358C2C3}"/>
          </ac:graphicFrameMkLst>
        </pc:graphicFrameChg>
      </pc:sldChg>
    </pc:docChg>
  </pc:docChgLst>
  <pc:docChgLst>
    <pc:chgData name="Jaime Sanchez Alba" userId="04ce538a-2ce5-42c6-be95-5e5206ea213c" providerId="ADAL" clId="{55148B8D-BE45-4DE9-B9C3-85E07B9FCD19}"/>
    <pc:docChg chg="undo custSel addSld delSld modSld sldOrd">
      <pc:chgData name="Jaime Sanchez Alba" userId="04ce538a-2ce5-42c6-be95-5e5206ea213c" providerId="ADAL" clId="{55148B8D-BE45-4DE9-B9C3-85E07B9FCD19}" dt="2020-11-20T02:31:03.944" v="4025" actId="20577"/>
      <pc:docMkLst>
        <pc:docMk/>
      </pc:docMkLst>
      <pc:sldChg chg="modSp mod">
        <pc:chgData name="Jaime Sanchez Alba" userId="04ce538a-2ce5-42c6-be95-5e5206ea213c" providerId="ADAL" clId="{55148B8D-BE45-4DE9-B9C3-85E07B9FCD19}" dt="2020-10-31T14:29:39.462" v="3" actId="20577"/>
        <pc:sldMkLst>
          <pc:docMk/>
          <pc:sldMk cId="1179795636" sldId="261"/>
        </pc:sldMkLst>
        <pc:spChg chg="mod">
          <ac:chgData name="Jaime Sanchez Alba" userId="04ce538a-2ce5-42c6-be95-5e5206ea213c" providerId="ADAL" clId="{55148B8D-BE45-4DE9-B9C3-85E07B9FCD19}" dt="2020-10-31T14:29:39.462" v="3" actId="20577"/>
          <ac:spMkLst>
            <pc:docMk/>
            <pc:sldMk cId="1179795636" sldId="261"/>
            <ac:spMk id="23" creationId="{B965FEC9-0FFD-469C-A417-D2C9DD514BA7}"/>
          </ac:spMkLst>
        </pc:spChg>
      </pc:sldChg>
      <pc:sldChg chg="modSp mod">
        <pc:chgData name="Jaime Sanchez Alba" userId="04ce538a-2ce5-42c6-be95-5e5206ea213c" providerId="ADAL" clId="{55148B8D-BE45-4DE9-B9C3-85E07B9FCD19}" dt="2020-11-15T17:15:23.158" v="1405" actId="20577"/>
        <pc:sldMkLst>
          <pc:docMk/>
          <pc:sldMk cId="2121937302" sldId="268"/>
        </pc:sldMkLst>
        <pc:spChg chg="mod">
          <ac:chgData name="Jaime Sanchez Alba" userId="04ce538a-2ce5-42c6-be95-5e5206ea213c" providerId="ADAL" clId="{55148B8D-BE45-4DE9-B9C3-85E07B9FCD19}" dt="2020-11-15T17:15:23.158" v="1405" actId="20577"/>
          <ac:spMkLst>
            <pc:docMk/>
            <pc:sldMk cId="2121937302" sldId="268"/>
            <ac:spMk id="3" creationId="{B291326E-2EAD-4241-ACBA-423C5B3E06B8}"/>
          </ac:spMkLst>
        </pc:spChg>
      </pc:sldChg>
      <pc:sldChg chg="addSp delSp modSp mod">
        <pc:chgData name="Jaime Sanchez Alba" userId="04ce538a-2ce5-42c6-be95-5e5206ea213c" providerId="ADAL" clId="{55148B8D-BE45-4DE9-B9C3-85E07B9FCD19}" dt="2020-11-20T01:54:46.960" v="2988" actId="20577"/>
        <pc:sldMkLst>
          <pc:docMk/>
          <pc:sldMk cId="3923493857" sldId="1542"/>
        </pc:sldMkLst>
        <pc:spChg chg="add del mod">
          <ac:chgData name="Jaime Sanchez Alba" userId="04ce538a-2ce5-42c6-be95-5e5206ea213c" providerId="ADAL" clId="{55148B8D-BE45-4DE9-B9C3-85E07B9FCD19}" dt="2020-11-20T01:54:24.279" v="2983" actId="478"/>
          <ac:spMkLst>
            <pc:docMk/>
            <pc:sldMk cId="3923493857" sldId="1542"/>
            <ac:spMk id="2" creationId="{AE7091B5-D09D-4EF0-B7BD-2016720278DA}"/>
          </ac:spMkLst>
        </pc:spChg>
        <pc:graphicFrameChg chg="modGraphic">
          <ac:chgData name="Jaime Sanchez Alba" userId="04ce538a-2ce5-42c6-be95-5e5206ea213c" providerId="ADAL" clId="{55148B8D-BE45-4DE9-B9C3-85E07B9FCD19}" dt="2020-11-20T01:54:46.960" v="2988" actId="20577"/>
          <ac:graphicFrameMkLst>
            <pc:docMk/>
            <pc:sldMk cId="3923493857" sldId="1542"/>
            <ac:graphicFrameMk id="60" creationId="{DEC08D4F-314A-A642-89E5-833AB1139A39}"/>
          </ac:graphicFrameMkLst>
        </pc:graphicFrameChg>
      </pc:sldChg>
      <pc:sldChg chg="modSp mod">
        <pc:chgData name="Jaime Sanchez Alba" userId="04ce538a-2ce5-42c6-be95-5e5206ea213c" providerId="ADAL" clId="{55148B8D-BE45-4DE9-B9C3-85E07B9FCD19}" dt="2020-11-20T01:58:47.453" v="3130" actId="20577"/>
        <pc:sldMkLst>
          <pc:docMk/>
          <pc:sldMk cId="2745958469" sldId="1546"/>
        </pc:sldMkLst>
        <pc:spChg chg="mod">
          <ac:chgData name="Jaime Sanchez Alba" userId="04ce538a-2ce5-42c6-be95-5e5206ea213c" providerId="ADAL" clId="{55148B8D-BE45-4DE9-B9C3-85E07B9FCD19}" dt="2020-11-20T01:58:47.453" v="3130" actId="20577"/>
          <ac:spMkLst>
            <pc:docMk/>
            <pc:sldMk cId="2745958469" sldId="1546"/>
            <ac:spMk id="3" creationId="{6A1759E9-281C-4E48-93C8-51286BB26B01}"/>
          </ac:spMkLst>
        </pc:spChg>
        <pc:spChg chg="mod">
          <ac:chgData name="Jaime Sanchez Alba" userId="04ce538a-2ce5-42c6-be95-5e5206ea213c" providerId="ADAL" clId="{55148B8D-BE45-4DE9-B9C3-85E07B9FCD19}" dt="2020-11-20T01:57:30.428" v="3096" actId="20577"/>
          <ac:spMkLst>
            <pc:docMk/>
            <pc:sldMk cId="2745958469" sldId="1546"/>
            <ac:spMk id="4" creationId="{6B685D77-CFBA-4C4E-AC60-12E3590A0DE7}"/>
          </ac:spMkLst>
        </pc:spChg>
      </pc:sldChg>
      <pc:sldChg chg="addSp delSp modSp mod ord">
        <pc:chgData name="Jaime Sanchez Alba" userId="04ce538a-2ce5-42c6-be95-5e5206ea213c" providerId="ADAL" clId="{55148B8D-BE45-4DE9-B9C3-85E07B9FCD19}" dt="2020-11-19T19:25:13.689" v="2071" actId="1076"/>
        <pc:sldMkLst>
          <pc:docMk/>
          <pc:sldMk cId="2291888705" sldId="1547"/>
        </pc:sldMkLst>
        <pc:spChg chg="del">
          <ac:chgData name="Jaime Sanchez Alba" userId="04ce538a-2ce5-42c6-be95-5e5206ea213c" providerId="ADAL" clId="{55148B8D-BE45-4DE9-B9C3-85E07B9FCD19}" dt="2020-11-13T17:57:59.566" v="4" actId="478"/>
          <ac:spMkLst>
            <pc:docMk/>
            <pc:sldMk cId="2291888705" sldId="1547"/>
            <ac:spMk id="2" creationId="{4A62EC55-B281-6940-B0CF-A8DC72575A8B}"/>
          </ac:spMkLst>
        </pc:spChg>
        <pc:spChg chg="del">
          <ac:chgData name="Jaime Sanchez Alba" userId="04ce538a-2ce5-42c6-be95-5e5206ea213c" providerId="ADAL" clId="{55148B8D-BE45-4DE9-B9C3-85E07B9FCD19}" dt="2020-11-13T17:58:02.665" v="6" actId="478"/>
          <ac:spMkLst>
            <pc:docMk/>
            <pc:sldMk cId="2291888705" sldId="1547"/>
            <ac:spMk id="3" creationId="{7CB353B1-6142-2D4A-97DD-4B044E663488}"/>
          </ac:spMkLst>
        </pc:spChg>
        <pc:spChg chg="del">
          <ac:chgData name="Jaime Sanchez Alba" userId="04ce538a-2ce5-42c6-be95-5e5206ea213c" providerId="ADAL" clId="{55148B8D-BE45-4DE9-B9C3-85E07B9FCD19}" dt="2020-11-13T17:58:04.572" v="7" actId="478"/>
          <ac:spMkLst>
            <pc:docMk/>
            <pc:sldMk cId="2291888705" sldId="1547"/>
            <ac:spMk id="4" creationId="{0972CE15-CE9E-C844-A8F1-6542217CB881}"/>
          </ac:spMkLst>
        </pc:spChg>
        <pc:spChg chg="del">
          <ac:chgData name="Jaime Sanchez Alba" userId="04ce538a-2ce5-42c6-be95-5e5206ea213c" providerId="ADAL" clId="{55148B8D-BE45-4DE9-B9C3-85E07B9FCD19}" dt="2020-11-13T17:58:07.574" v="9" actId="478"/>
          <ac:spMkLst>
            <pc:docMk/>
            <pc:sldMk cId="2291888705" sldId="1547"/>
            <ac:spMk id="5" creationId="{63CC6269-5669-D54D-BD2C-ADD7AEBD5888}"/>
          </ac:spMkLst>
        </pc:spChg>
        <pc:spChg chg="mod">
          <ac:chgData name="Jaime Sanchez Alba" userId="04ce538a-2ce5-42c6-be95-5e5206ea213c" providerId="ADAL" clId="{55148B8D-BE45-4DE9-B9C3-85E07B9FCD19}" dt="2020-11-17T17:04:02.453" v="2045" actId="20577"/>
          <ac:spMkLst>
            <pc:docMk/>
            <pc:sldMk cId="2291888705" sldId="1547"/>
            <ac:spMk id="6" creationId="{E21B2C14-905F-E741-B358-871713E2FFA2}"/>
          </ac:spMkLst>
        </pc:spChg>
        <pc:spChg chg="add del mod">
          <ac:chgData name="Jaime Sanchez Alba" userId="04ce538a-2ce5-42c6-be95-5e5206ea213c" providerId="ADAL" clId="{55148B8D-BE45-4DE9-B9C3-85E07B9FCD19}" dt="2020-11-13T17:58:01.201" v="5" actId="478"/>
          <ac:spMkLst>
            <pc:docMk/>
            <pc:sldMk cId="2291888705" sldId="1547"/>
            <ac:spMk id="8" creationId="{6EAB4E94-E4EC-4B77-9E75-5073CB4EBBAD}"/>
          </ac:spMkLst>
        </pc:spChg>
        <pc:spChg chg="add del mod">
          <ac:chgData name="Jaime Sanchez Alba" userId="04ce538a-2ce5-42c6-be95-5e5206ea213c" providerId="ADAL" clId="{55148B8D-BE45-4DE9-B9C3-85E07B9FCD19}" dt="2020-11-13T17:58:09.737" v="10" actId="478"/>
          <ac:spMkLst>
            <pc:docMk/>
            <pc:sldMk cId="2291888705" sldId="1547"/>
            <ac:spMk id="10" creationId="{F9106BF8-1190-48F7-A07F-EEC5580C3A7C}"/>
          </ac:spMkLst>
        </pc:spChg>
        <pc:spChg chg="add del mod">
          <ac:chgData name="Jaime Sanchez Alba" userId="04ce538a-2ce5-42c6-be95-5e5206ea213c" providerId="ADAL" clId="{55148B8D-BE45-4DE9-B9C3-85E07B9FCD19}" dt="2020-11-13T17:58:06.103" v="8" actId="478"/>
          <ac:spMkLst>
            <pc:docMk/>
            <pc:sldMk cId="2291888705" sldId="1547"/>
            <ac:spMk id="12" creationId="{45C8C7AE-C6F6-41B5-B560-74AD8867F9C3}"/>
          </ac:spMkLst>
        </pc:spChg>
        <pc:spChg chg="add del mod">
          <ac:chgData name="Jaime Sanchez Alba" userId="04ce538a-2ce5-42c6-be95-5e5206ea213c" providerId="ADAL" clId="{55148B8D-BE45-4DE9-B9C3-85E07B9FCD19}" dt="2020-11-13T17:58:11.528" v="11" actId="478"/>
          <ac:spMkLst>
            <pc:docMk/>
            <pc:sldMk cId="2291888705" sldId="1547"/>
            <ac:spMk id="14" creationId="{C28317C8-3FE5-4C29-8F59-B934927FC5F7}"/>
          </ac:spMkLst>
        </pc:spChg>
        <pc:picChg chg="add mod modCrop">
          <ac:chgData name="Jaime Sanchez Alba" userId="04ce538a-2ce5-42c6-be95-5e5206ea213c" providerId="ADAL" clId="{55148B8D-BE45-4DE9-B9C3-85E07B9FCD19}" dt="2020-11-19T19:25:13.689" v="2071" actId="1076"/>
          <ac:picMkLst>
            <pc:docMk/>
            <pc:sldMk cId="2291888705" sldId="1547"/>
            <ac:picMk id="4" creationId="{7B87CECA-5135-445E-BAAF-E050210005AD}"/>
          </ac:picMkLst>
        </pc:picChg>
        <pc:picChg chg="add del mod">
          <ac:chgData name="Jaime Sanchez Alba" userId="04ce538a-2ce5-42c6-be95-5e5206ea213c" providerId="ADAL" clId="{55148B8D-BE45-4DE9-B9C3-85E07B9FCD19}" dt="2020-11-17T23:43:16.769" v="2046" actId="478"/>
          <ac:picMkLst>
            <pc:docMk/>
            <pc:sldMk cId="2291888705" sldId="1547"/>
            <ac:picMk id="1026" creationId="{6761E844-E79F-4F39-8BE4-290266A6E5AE}"/>
          </ac:picMkLst>
        </pc:picChg>
        <pc:picChg chg="add del mod">
          <ac:chgData name="Jaime Sanchez Alba" userId="04ce538a-2ce5-42c6-be95-5e5206ea213c" providerId="ADAL" clId="{55148B8D-BE45-4DE9-B9C3-85E07B9FCD19}" dt="2020-11-19T19:23:40.732" v="2050" actId="478"/>
          <ac:picMkLst>
            <pc:docMk/>
            <pc:sldMk cId="2291888705" sldId="1547"/>
            <ac:picMk id="1028" creationId="{C2030408-AF10-44A1-8DA5-6F63131C2BE0}"/>
          </ac:picMkLst>
        </pc:picChg>
        <pc:picChg chg="add del mod">
          <ac:chgData name="Jaime Sanchez Alba" userId="04ce538a-2ce5-42c6-be95-5e5206ea213c" providerId="ADAL" clId="{55148B8D-BE45-4DE9-B9C3-85E07B9FCD19}" dt="2020-11-17T17:01:44.064" v="2020" actId="478"/>
          <ac:picMkLst>
            <pc:docMk/>
            <pc:sldMk cId="2291888705" sldId="1547"/>
            <ac:picMk id="2050" creationId="{60F55163-5C9E-4B49-A7D6-E4D7A1EF1682}"/>
          </ac:picMkLst>
        </pc:picChg>
      </pc:sldChg>
      <pc:sldChg chg="modSp mod">
        <pc:chgData name="Jaime Sanchez Alba" userId="04ce538a-2ce5-42c6-be95-5e5206ea213c" providerId="ADAL" clId="{55148B8D-BE45-4DE9-B9C3-85E07B9FCD19}" dt="2020-11-20T01:55:10.661" v="2995" actId="20577"/>
        <pc:sldMkLst>
          <pc:docMk/>
          <pc:sldMk cId="4033042764" sldId="1549"/>
        </pc:sldMkLst>
        <pc:spChg chg="mod">
          <ac:chgData name="Jaime Sanchez Alba" userId="04ce538a-2ce5-42c6-be95-5e5206ea213c" providerId="ADAL" clId="{55148B8D-BE45-4DE9-B9C3-85E07B9FCD19}" dt="2020-11-20T01:55:10.661" v="2995" actId="20577"/>
          <ac:spMkLst>
            <pc:docMk/>
            <pc:sldMk cId="4033042764" sldId="1549"/>
            <ac:spMk id="2" creationId="{B16C76EB-E0FA-C440-83B7-319DFD76E395}"/>
          </ac:spMkLst>
        </pc:spChg>
      </pc:sldChg>
      <pc:sldChg chg="addSp delSp modSp mod">
        <pc:chgData name="Jaime Sanchez Alba" userId="04ce538a-2ce5-42c6-be95-5e5206ea213c" providerId="ADAL" clId="{55148B8D-BE45-4DE9-B9C3-85E07B9FCD19}" dt="2020-11-19T19:27:22.402" v="2073" actId="1076"/>
        <pc:sldMkLst>
          <pc:docMk/>
          <pc:sldMk cId="1146968844" sldId="1550"/>
        </pc:sldMkLst>
        <pc:spChg chg="del">
          <ac:chgData name="Jaime Sanchez Alba" userId="04ce538a-2ce5-42c6-be95-5e5206ea213c" providerId="ADAL" clId="{55148B8D-BE45-4DE9-B9C3-85E07B9FCD19}" dt="2020-11-13T18:54:23.695" v="849" actId="478"/>
          <ac:spMkLst>
            <pc:docMk/>
            <pc:sldMk cId="1146968844" sldId="1550"/>
            <ac:spMk id="3" creationId="{BA1801E5-E7EC-1F4F-8639-875ABF06FC61}"/>
          </ac:spMkLst>
        </pc:spChg>
        <pc:spChg chg="add del mod">
          <ac:chgData name="Jaime Sanchez Alba" userId="04ce538a-2ce5-42c6-be95-5e5206ea213c" providerId="ADAL" clId="{55148B8D-BE45-4DE9-B9C3-85E07B9FCD19}" dt="2020-11-13T18:54:26.518" v="850" actId="478"/>
          <ac:spMkLst>
            <pc:docMk/>
            <pc:sldMk cId="1146968844" sldId="1550"/>
            <ac:spMk id="5" creationId="{E00FCFF8-9E50-4340-B8EA-8E651F00059A}"/>
          </ac:spMkLst>
        </pc:spChg>
        <pc:picChg chg="add mod">
          <ac:chgData name="Jaime Sanchez Alba" userId="04ce538a-2ce5-42c6-be95-5e5206ea213c" providerId="ADAL" clId="{55148B8D-BE45-4DE9-B9C3-85E07B9FCD19}" dt="2020-11-13T18:54:44.801" v="856"/>
          <ac:picMkLst>
            <pc:docMk/>
            <pc:sldMk cId="1146968844" sldId="1550"/>
            <ac:picMk id="6" creationId="{5EB7550B-0735-497D-BEB9-59A01E6A801D}"/>
          </ac:picMkLst>
        </pc:picChg>
        <pc:picChg chg="add mod">
          <ac:chgData name="Jaime Sanchez Alba" userId="04ce538a-2ce5-42c6-be95-5e5206ea213c" providerId="ADAL" clId="{55148B8D-BE45-4DE9-B9C3-85E07B9FCD19}" dt="2020-11-19T19:27:22.402" v="2073" actId="1076"/>
          <ac:picMkLst>
            <pc:docMk/>
            <pc:sldMk cId="1146968844" sldId="1550"/>
            <ac:picMk id="7" creationId="{B4E239BE-DA8C-447B-93A8-32768770B29A}"/>
          </ac:picMkLst>
        </pc:picChg>
      </pc:sldChg>
      <pc:sldChg chg="modSp del mod">
        <pc:chgData name="Jaime Sanchez Alba" userId="04ce538a-2ce5-42c6-be95-5e5206ea213c" providerId="ADAL" clId="{55148B8D-BE45-4DE9-B9C3-85E07B9FCD19}" dt="2020-11-19T20:10:03.313" v="2757" actId="47"/>
        <pc:sldMkLst>
          <pc:docMk/>
          <pc:sldMk cId="2521633028" sldId="1554"/>
        </pc:sldMkLst>
        <pc:spChg chg="mod">
          <ac:chgData name="Jaime Sanchez Alba" userId="04ce538a-2ce5-42c6-be95-5e5206ea213c" providerId="ADAL" clId="{55148B8D-BE45-4DE9-B9C3-85E07B9FCD19}" dt="2020-11-19T19:46:27.418" v="2550" actId="20577"/>
          <ac:spMkLst>
            <pc:docMk/>
            <pc:sldMk cId="2521633028" sldId="1554"/>
            <ac:spMk id="2" creationId="{B16C76EB-E0FA-C440-83B7-319DFD76E395}"/>
          </ac:spMkLst>
        </pc:spChg>
      </pc:sldChg>
      <pc:sldChg chg="del">
        <pc:chgData name="Jaime Sanchez Alba" userId="04ce538a-2ce5-42c6-be95-5e5206ea213c" providerId="ADAL" clId="{55148B8D-BE45-4DE9-B9C3-85E07B9FCD19}" dt="2020-11-19T20:09:58.400" v="2756" actId="47"/>
        <pc:sldMkLst>
          <pc:docMk/>
          <pc:sldMk cId="1808269004" sldId="1556"/>
        </pc:sldMkLst>
      </pc:sldChg>
      <pc:sldChg chg="addSp modSp mod ord">
        <pc:chgData name="Jaime Sanchez Alba" userId="04ce538a-2ce5-42c6-be95-5e5206ea213c" providerId="ADAL" clId="{55148B8D-BE45-4DE9-B9C3-85E07B9FCD19}" dt="2020-11-20T02:13:55.003" v="3355" actId="12789"/>
        <pc:sldMkLst>
          <pc:docMk/>
          <pc:sldMk cId="3308153675" sldId="1557"/>
        </pc:sldMkLst>
        <pc:spChg chg="add mod">
          <ac:chgData name="Jaime Sanchez Alba" userId="04ce538a-2ce5-42c6-be95-5e5206ea213c" providerId="ADAL" clId="{55148B8D-BE45-4DE9-B9C3-85E07B9FCD19}" dt="2020-11-20T02:13:55.003" v="3355" actId="12789"/>
          <ac:spMkLst>
            <pc:docMk/>
            <pc:sldMk cId="3308153675" sldId="1557"/>
            <ac:spMk id="2" creationId="{79A3C382-F115-4826-B017-0D29417D1F1C}"/>
          </ac:spMkLst>
        </pc:spChg>
      </pc:sldChg>
      <pc:sldChg chg="modSp mod ord">
        <pc:chgData name="Jaime Sanchez Alba" userId="04ce538a-2ce5-42c6-be95-5e5206ea213c" providerId="ADAL" clId="{55148B8D-BE45-4DE9-B9C3-85E07B9FCD19}" dt="2020-11-20T02:01:38.614" v="3200" actId="20577"/>
        <pc:sldMkLst>
          <pc:docMk/>
          <pc:sldMk cId="789471254" sldId="1567"/>
        </pc:sldMkLst>
        <pc:spChg chg="mod">
          <ac:chgData name="Jaime Sanchez Alba" userId="04ce538a-2ce5-42c6-be95-5e5206ea213c" providerId="ADAL" clId="{55148B8D-BE45-4DE9-B9C3-85E07B9FCD19}" dt="2020-11-20T02:01:38.614" v="3200" actId="20577"/>
          <ac:spMkLst>
            <pc:docMk/>
            <pc:sldMk cId="789471254" sldId="1567"/>
            <ac:spMk id="2" creationId="{D634DB7A-FBA7-2A4A-B97C-745FC7DC7B9B}"/>
          </ac:spMkLst>
        </pc:spChg>
      </pc:sldChg>
      <pc:sldChg chg="addSp delSp modSp add del mod ord">
        <pc:chgData name="Jaime Sanchez Alba" userId="04ce538a-2ce5-42c6-be95-5e5206ea213c" providerId="ADAL" clId="{55148B8D-BE45-4DE9-B9C3-85E07B9FCD19}" dt="2020-11-17T01:02:25.087" v="1870" actId="2696"/>
        <pc:sldMkLst>
          <pc:docMk/>
          <pc:sldMk cId="999204243" sldId="1568"/>
        </pc:sldMkLst>
        <pc:spChg chg="add mod">
          <ac:chgData name="Jaime Sanchez Alba" userId="04ce538a-2ce5-42c6-be95-5e5206ea213c" providerId="ADAL" clId="{55148B8D-BE45-4DE9-B9C3-85E07B9FCD19}" dt="2020-11-13T18:23:47.677" v="281" actId="1035"/>
          <ac:spMkLst>
            <pc:docMk/>
            <pc:sldMk cId="999204243" sldId="1568"/>
            <ac:spMk id="2" creationId="{4D14077E-9B37-421D-9FCD-EA28AEA54219}"/>
          </ac:spMkLst>
        </pc:spChg>
        <pc:spChg chg="add mod">
          <ac:chgData name="Jaime Sanchez Alba" userId="04ce538a-2ce5-42c6-be95-5e5206ea213c" providerId="ADAL" clId="{55148B8D-BE45-4DE9-B9C3-85E07B9FCD19}" dt="2020-11-13T18:37:29.366" v="846" actId="1038"/>
          <ac:spMkLst>
            <pc:docMk/>
            <pc:sldMk cId="999204243" sldId="1568"/>
            <ac:spMk id="3" creationId="{3347D5CB-C86B-402C-A6E6-29FF138DBAD1}"/>
          </ac:spMkLst>
        </pc:spChg>
        <pc:spChg chg="add mod">
          <ac:chgData name="Jaime Sanchez Alba" userId="04ce538a-2ce5-42c6-be95-5e5206ea213c" providerId="ADAL" clId="{55148B8D-BE45-4DE9-B9C3-85E07B9FCD19}" dt="2020-11-13T18:24:20.177" v="301" actId="1035"/>
          <ac:spMkLst>
            <pc:docMk/>
            <pc:sldMk cId="999204243" sldId="1568"/>
            <ac:spMk id="4" creationId="{11164DF9-7BDD-4FD6-A06C-1EF17A40113E}"/>
          </ac:spMkLst>
        </pc:spChg>
        <pc:spChg chg="add mod">
          <ac:chgData name="Jaime Sanchez Alba" userId="04ce538a-2ce5-42c6-be95-5e5206ea213c" providerId="ADAL" clId="{55148B8D-BE45-4DE9-B9C3-85E07B9FCD19}" dt="2020-11-13T18:24:20.177" v="301" actId="1035"/>
          <ac:spMkLst>
            <pc:docMk/>
            <pc:sldMk cId="999204243" sldId="1568"/>
            <ac:spMk id="5" creationId="{8FD9D6E9-D3D0-48EE-AF27-4654B2F8E96C}"/>
          </ac:spMkLst>
        </pc:spChg>
        <pc:spChg chg="add mod">
          <ac:chgData name="Jaime Sanchez Alba" userId="04ce538a-2ce5-42c6-be95-5e5206ea213c" providerId="ADAL" clId="{55148B8D-BE45-4DE9-B9C3-85E07B9FCD19}" dt="2020-11-13T18:37:23.359" v="836" actId="1037"/>
          <ac:spMkLst>
            <pc:docMk/>
            <pc:sldMk cId="999204243" sldId="1568"/>
            <ac:spMk id="9" creationId="{743A9816-96B7-4EDB-9ABB-90BC01665005}"/>
          </ac:spMkLst>
        </pc:spChg>
        <pc:spChg chg="add del">
          <ac:chgData name="Jaime Sanchez Alba" userId="04ce538a-2ce5-42c6-be95-5e5206ea213c" providerId="ADAL" clId="{55148B8D-BE45-4DE9-B9C3-85E07B9FCD19}" dt="2020-11-13T18:20:03.218" v="230" actId="478"/>
          <ac:spMkLst>
            <pc:docMk/>
            <pc:sldMk cId="999204243" sldId="1568"/>
            <ac:spMk id="21" creationId="{52ABE5F2-26FF-4AA8-A55E-9AFFEF335085}"/>
          </ac:spMkLst>
        </pc:spChg>
        <pc:spChg chg="add del">
          <ac:chgData name="Jaime Sanchez Alba" userId="04ce538a-2ce5-42c6-be95-5e5206ea213c" providerId="ADAL" clId="{55148B8D-BE45-4DE9-B9C3-85E07B9FCD19}" dt="2020-11-13T18:31:55.928" v="526"/>
          <ac:spMkLst>
            <pc:docMk/>
            <pc:sldMk cId="999204243" sldId="1568"/>
            <ac:spMk id="28" creationId="{848EE6B5-91AF-4EC2-A42F-B5E4526FF7BD}"/>
          </ac:spMkLst>
        </pc:spChg>
        <pc:picChg chg="add mod">
          <ac:chgData name="Jaime Sanchez Alba" userId="04ce538a-2ce5-42c6-be95-5e5206ea213c" providerId="ADAL" clId="{55148B8D-BE45-4DE9-B9C3-85E07B9FCD19}" dt="2020-11-13T18:37:23.359" v="836" actId="1037"/>
          <ac:picMkLst>
            <pc:docMk/>
            <pc:sldMk cId="999204243" sldId="1568"/>
            <ac:picMk id="26" creationId="{D5E8D6BC-05E1-4C85-8C2F-2A8940B1DA1D}"/>
          </ac:picMkLst>
        </pc:picChg>
        <pc:picChg chg="add del mod">
          <ac:chgData name="Jaime Sanchez Alba" userId="04ce538a-2ce5-42c6-be95-5e5206ea213c" providerId="ADAL" clId="{55148B8D-BE45-4DE9-B9C3-85E07B9FCD19}" dt="2020-11-13T18:34:39.663" v="565" actId="478"/>
          <ac:picMkLst>
            <pc:docMk/>
            <pc:sldMk cId="999204243" sldId="1568"/>
            <ac:picMk id="27" creationId="{BEDDF493-CE14-4AE5-A49C-55A0A45D895A}"/>
          </ac:picMkLst>
        </pc:picChg>
        <pc:picChg chg="add mod">
          <ac:chgData name="Jaime Sanchez Alba" userId="04ce538a-2ce5-42c6-be95-5e5206ea213c" providerId="ADAL" clId="{55148B8D-BE45-4DE9-B9C3-85E07B9FCD19}" dt="2020-11-13T18:37:23.509" v="837" actId="1037"/>
          <ac:picMkLst>
            <pc:docMk/>
            <pc:sldMk cId="999204243" sldId="1568"/>
            <ac:picMk id="29" creationId="{D8EA22B7-DB11-45CB-A4F3-5F90B3045374}"/>
          </ac:picMkLst>
        </pc:picChg>
        <pc:picChg chg="add mod">
          <ac:chgData name="Jaime Sanchez Alba" userId="04ce538a-2ce5-42c6-be95-5e5206ea213c" providerId="ADAL" clId="{55148B8D-BE45-4DE9-B9C3-85E07B9FCD19}" dt="2020-11-13T18:33:47.529" v="550" actId="1076"/>
          <ac:picMkLst>
            <pc:docMk/>
            <pc:sldMk cId="999204243" sldId="1568"/>
            <ac:picMk id="30" creationId="{51306A97-73E7-4F7B-8E5C-F6B222F95A6A}"/>
          </ac:picMkLst>
        </pc:picChg>
        <pc:picChg chg="add mod">
          <ac:chgData name="Jaime Sanchez Alba" userId="04ce538a-2ce5-42c6-be95-5e5206ea213c" providerId="ADAL" clId="{55148B8D-BE45-4DE9-B9C3-85E07B9FCD19}" dt="2020-11-13T18:37:23.509" v="837" actId="1037"/>
          <ac:picMkLst>
            <pc:docMk/>
            <pc:sldMk cId="999204243" sldId="1568"/>
            <ac:picMk id="31" creationId="{7E94B000-064D-4AB3-94AB-F57C06038061}"/>
          </ac:picMkLst>
        </pc:picChg>
        <pc:picChg chg="add mod">
          <ac:chgData name="Jaime Sanchez Alba" userId="04ce538a-2ce5-42c6-be95-5e5206ea213c" providerId="ADAL" clId="{55148B8D-BE45-4DE9-B9C3-85E07B9FCD19}" dt="2020-11-13T18:37:23.509" v="837" actId="1037"/>
          <ac:picMkLst>
            <pc:docMk/>
            <pc:sldMk cId="999204243" sldId="1568"/>
            <ac:picMk id="32" creationId="{B0F97979-BC41-47D7-901E-2EB220646924}"/>
          </ac:picMkLst>
        </pc:picChg>
        <pc:picChg chg="add mod">
          <ac:chgData name="Jaime Sanchez Alba" userId="04ce538a-2ce5-42c6-be95-5e5206ea213c" providerId="ADAL" clId="{55148B8D-BE45-4DE9-B9C3-85E07B9FCD19}" dt="2020-11-13T18:37:23.509" v="837" actId="1037"/>
          <ac:picMkLst>
            <pc:docMk/>
            <pc:sldMk cId="999204243" sldId="1568"/>
            <ac:picMk id="33" creationId="{59183801-3889-4143-8730-409774E30BAD}"/>
          </ac:picMkLst>
        </pc:picChg>
        <pc:picChg chg="add mod">
          <ac:chgData name="Jaime Sanchez Alba" userId="04ce538a-2ce5-42c6-be95-5e5206ea213c" providerId="ADAL" clId="{55148B8D-BE45-4DE9-B9C3-85E07B9FCD19}" dt="2020-11-13T18:27:43.335" v="384" actId="167"/>
          <ac:picMkLst>
            <pc:docMk/>
            <pc:sldMk cId="999204243" sldId="1568"/>
            <ac:picMk id="39" creationId="{B0B152CA-3158-4489-BA35-43F3DD0758BE}"/>
          </ac:picMkLst>
        </pc:picChg>
        <pc:picChg chg="add del mod">
          <ac:chgData name="Jaime Sanchez Alba" userId="04ce538a-2ce5-42c6-be95-5e5206ea213c" providerId="ADAL" clId="{55148B8D-BE45-4DE9-B9C3-85E07B9FCD19}" dt="2020-11-13T18:35:50.351" v="758" actId="478"/>
          <ac:picMkLst>
            <pc:docMk/>
            <pc:sldMk cId="999204243" sldId="1568"/>
            <ac:picMk id="40" creationId="{C78FFC8C-E7AD-49DD-9083-9BBAD3A09CEB}"/>
          </ac:picMkLst>
        </pc:picChg>
        <pc:picChg chg="add mod">
          <ac:chgData name="Jaime Sanchez Alba" userId="04ce538a-2ce5-42c6-be95-5e5206ea213c" providerId="ADAL" clId="{55148B8D-BE45-4DE9-B9C3-85E07B9FCD19}" dt="2020-11-13T18:27:39.898" v="383" actId="1076"/>
          <ac:picMkLst>
            <pc:docMk/>
            <pc:sldMk cId="999204243" sldId="1568"/>
            <ac:picMk id="41" creationId="{2672245E-5C28-4756-8D77-4BD792338F84}"/>
          </ac:picMkLst>
        </pc:picChg>
        <pc:picChg chg="add mod">
          <ac:chgData name="Jaime Sanchez Alba" userId="04ce538a-2ce5-42c6-be95-5e5206ea213c" providerId="ADAL" clId="{55148B8D-BE45-4DE9-B9C3-85E07B9FCD19}" dt="2020-11-13T18:27:39.898" v="383" actId="1076"/>
          <ac:picMkLst>
            <pc:docMk/>
            <pc:sldMk cId="999204243" sldId="1568"/>
            <ac:picMk id="42" creationId="{FD13F5F4-078E-453E-A671-CE25D918B7E8}"/>
          </ac:picMkLst>
        </pc:picChg>
        <pc:picChg chg="add mod">
          <ac:chgData name="Jaime Sanchez Alba" userId="04ce538a-2ce5-42c6-be95-5e5206ea213c" providerId="ADAL" clId="{55148B8D-BE45-4DE9-B9C3-85E07B9FCD19}" dt="2020-11-13T18:27:39.898" v="383" actId="1076"/>
          <ac:picMkLst>
            <pc:docMk/>
            <pc:sldMk cId="999204243" sldId="1568"/>
            <ac:picMk id="43" creationId="{69B702F4-D560-422C-ABF9-F63B740C0BE2}"/>
          </ac:picMkLst>
        </pc:picChg>
        <pc:picChg chg="add del mod">
          <ac:chgData name="Jaime Sanchez Alba" userId="04ce538a-2ce5-42c6-be95-5e5206ea213c" providerId="ADAL" clId="{55148B8D-BE45-4DE9-B9C3-85E07B9FCD19}" dt="2020-11-13T18:09:22.857" v="25" actId="478"/>
          <ac:picMkLst>
            <pc:docMk/>
            <pc:sldMk cId="999204243" sldId="1568"/>
            <ac:picMk id="1026" creationId="{6AD15B1D-67EB-47EE-B348-FB529FBA5E54}"/>
          </ac:picMkLst>
        </pc:picChg>
        <pc:picChg chg="add del mod">
          <ac:chgData name="Jaime Sanchez Alba" userId="04ce538a-2ce5-42c6-be95-5e5206ea213c" providerId="ADAL" clId="{55148B8D-BE45-4DE9-B9C3-85E07B9FCD19}" dt="2020-11-13T18:18:42.867" v="218" actId="478"/>
          <ac:picMkLst>
            <pc:docMk/>
            <pc:sldMk cId="999204243" sldId="1568"/>
            <ac:picMk id="1028" creationId="{CA7BD66C-CD75-43A6-8F95-364C1D1B46B3}"/>
          </ac:picMkLst>
        </pc:picChg>
        <pc:picChg chg="add mod">
          <ac:chgData name="Jaime Sanchez Alba" userId="04ce538a-2ce5-42c6-be95-5e5206ea213c" providerId="ADAL" clId="{55148B8D-BE45-4DE9-B9C3-85E07B9FCD19}" dt="2020-11-13T18:37:29.366" v="846" actId="1038"/>
          <ac:picMkLst>
            <pc:docMk/>
            <pc:sldMk cId="999204243" sldId="1568"/>
            <ac:picMk id="1030" creationId="{76AF5D35-974C-4291-B17C-2BE9C3A1885F}"/>
          </ac:picMkLst>
        </pc:picChg>
        <pc:picChg chg="add del">
          <ac:chgData name="Jaime Sanchez Alba" userId="04ce538a-2ce5-42c6-be95-5e5206ea213c" providerId="ADAL" clId="{55148B8D-BE45-4DE9-B9C3-85E07B9FCD19}" dt="2020-11-13T18:19:20.931" v="226" actId="478"/>
          <ac:picMkLst>
            <pc:docMk/>
            <pc:sldMk cId="999204243" sldId="1568"/>
            <ac:picMk id="1032" creationId="{8F5869D4-BA02-4294-A59D-E1F4686BB25F}"/>
          </ac:picMkLst>
        </pc:picChg>
        <pc:picChg chg="add del">
          <ac:chgData name="Jaime Sanchez Alba" userId="04ce538a-2ce5-42c6-be95-5e5206ea213c" providerId="ADAL" clId="{55148B8D-BE45-4DE9-B9C3-85E07B9FCD19}" dt="2020-11-13T18:19:45.499" v="228" actId="478"/>
          <ac:picMkLst>
            <pc:docMk/>
            <pc:sldMk cId="999204243" sldId="1568"/>
            <ac:picMk id="1034" creationId="{80D7ED75-3E6A-4E32-84C1-BD8F9064796E}"/>
          </ac:picMkLst>
        </pc:picChg>
        <pc:picChg chg="add mod">
          <ac:chgData name="Jaime Sanchez Alba" userId="04ce538a-2ce5-42c6-be95-5e5206ea213c" providerId="ADAL" clId="{55148B8D-BE45-4DE9-B9C3-85E07B9FCD19}" dt="2020-11-13T18:37:29.366" v="846" actId="1038"/>
          <ac:picMkLst>
            <pc:docMk/>
            <pc:sldMk cId="999204243" sldId="1568"/>
            <ac:picMk id="1038" creationId="{64E40F72-9547-48E1-8601-404D2836BB64}"/>
          </ac:picMkLst>
        </pc:picChg>
        <pc:picChg chg="add mod">
          <ac:chgData name="Jaime Sanchez Alba" userId="04ce538a-2ce5-42c6-be95-5e5206ea213c" providerId="ADAL" clId="{55148B8D-BE45-4DE9-B9C3-85E07B9FCD19}" dt="2020-11-13T18:37:29.366" v="846" actId="1038"/>
          <ac:picMkLst>
            <pc:docMk/>
            <pc:sldMk cId="999204243" sldId="1568"/>
            <ac:picMk id="1040" creationId="{11437267-2D40-4D21-BC07-486610AF8D9A}"/>
          </ac:picMkLst>
        </pc:picChg>
        <pc:picChg chg="add del mod">
          <ac:chgData name="Jaime Sanchez Alba" userId="04ce538a-2ce5-42c6-be95-5e5206ea213c" providerId="ADAL" clId="{55148B8D-BE45-4DE9-B9C3-85E07B9FCD19}" dt="2020-11-13T18:21:41.556" v="241"/>
          <ac:picMkLst>
            <pc:docMk/>
            <pc:sldMk cId="999204243" sldId="1568"/>
            <ac:picMk id="1042" creationId="{97546C8A-8964-48F4-BD0F-7D522446E4F3}"/>
          </ac:picMkLst>
        </pc:picChg>
        <pc:picChg chg="add mod">
          <ac:chgData name="Jaime Sanchez Alba" userId="04ce538a-2ce5-42c6-be95-5e5206ea213c" providerId="ADAL" clId="{55148B8D-BE45-4DE9-B9C3-85E07B9FCD19}" dt="2020-11-13T18:37:29.366" v="846" actId="1038"/>
          <ac:picMkLst>
            <pc:docMk/>
            <pc:sldMk cId="999204243" sldId="1568"/>
            <ac:picMk id="1044" creationId="{ED10641E-C211-4769-BE60-BC81C6E9C64B}"/>
          </ac:picMkLst>
        </pc:picChg>
        <pc:picChg chg="add mod">
          <ac:chgData name="Jaime Sanchez Alba" userId="04ce538a-2ce5-42c6-be95-5e5206ea213c" providerId="ADAL" clId="{55148B8D-BE45-4DE9-B9C3-85E07B9FCD19}" dt="2020-11-13T18:37:29.366" v="846" actId="1038"/>
          <ac:picMkLst>
            <pc:docMk/>
            <pc:sldMk cId="999204243" sldId="1568"/>
            <ac:picMk id="1046" creationId="{454D4F5E-E3C5-47B1-9E66-5BF4B29F1AF0}"/>
          </ac:picMkLst>
        </pc:picChg>
        <pc:picChg chg="add del">
          <ac:chgData name="Jaime Sanchez Alba" userId="04ce538a-2ce5-42c6-be95-5e5206ea213c" providerId="ADAL" clId="{55148B8D-BE45-4DE9-B9C3-85E07B9FCD19}" dt="2020-11-13T18:28:38.925" v="460" actId="478"/>
          <ac:picMkLst>
            <pc:docMk/>
            <pc:sldMk cId="999204243" sldId="1568"/>
            <ac:picMk id="1048" creationId="{190DE15D-DBE2-4262-9231-A66E2B330A08}"/>
          </ac:picMkLst>
        </pc:picChg>
        <pc:picChg chg="add mod">
          <ac:chgData name="Jaime Sanchez Alba" userId="04ce538a-2ce5-42c6-be95-5e5206ea213c" providerId="ADAL" clId="{55148B8D-BE45-4DE9-B9C3-85E07B9FCD19}" dt="2020-11-13T18:30:04.305" v="511" actId="1037"/>
          <ac:picMkLst>
            <pc:docMk/>
            <pc:sldMk cId="999204243" sldId="1568"/>
            <ac:picMk id="1050" creationId="{41CAA940-DAEE-4E2D-AE57-B8A922DC0FFB}"/>
          </ac:picMkLst>
        </pc:picChg>
        <pc:picChg chg="add mod">
          <ac:chgData name="Jaime Sanchez Alba" userId="04ce538a-2ce5-42c6-be95-5e5206ea213c" providerId="ADAL" clId="{55148B8D-BE45-4DE9-B9C3-85E07B9FCD19}" dt="2020-11-13T18:34:37.860" v="564" actId="1076"/>
          <ac:picMkLst>
            <pc:docMk/>
            <pc:sldMk cId="999204243" sldId="1568"/>
            <ac:picMk id="1052" creationId="{A81C428C-1866-484C-86A0-96C6DF4E9F38}"/>
          </ac:picMkLst>
        </pc:picChg>
        <pc:picChg chg="add mod">
          <ac:chgData name="Jaime Sanchez Alba" userId="04ce538a-2ce5-42c6-be95-5e5206ea213c" providerId="ADAL" clId="{55148B8D-BE45-4DE9-B9C3-85E07B9FCD19}" dt="2020-11-13T18:32:49.440" v="539" actId="732"/>
          <ac:picMkLst>
            <pc:docMk/>
            <pc:sldMk cId="999204243" sldId="1568"/>
            <ac:picMk id="1056" creationId="{7D428E90-0D88-475A-8046-8D17A303BD6C}"/>
          </ac:picMkLst>
        </pc:picChg>
        <pc:picChg chg="add mod">
          <ac:chgData name="Jaime Sanchez Alba" userId="04ce538a-2ce5-42c6-be95-5e5206ea213c" providerId="ADAL" clId="{55148B8D-BE45-4DE9-B9C3-85E07B9FCD19}" dt="2020-11-13T18:34:55.017" v="569" actId="1076"/>
          <ac:picMkLst>
            <pc:docMk/>
            <pc:sldMk cId="999204243" sldId="1568"/>
            <ac:picMk id="1058" creationId="{50E88C7E-EEEF-411F-AE64-1D2F52C1C9D1}"/>
          </ac:picMkLst>
        </pc:picChg>
        <pc:cxnChg chg="add mod">
          <ac:chgData name="Jaime Sanchez Alba" userId="04ce538a-2ce5-42c6-be95-5e5206ea213c" providerId="ADAL" clId="{55148B8D-BE45-4DE9-B9C3-85E07B9FCD19}" dt="2020-11-13T18:37:29.366" v="846" actId="1038"/>
          <ac:cxnSpMkLst>
            <pc:docMk/>
            <pc:sldMk cId="999204243" sldId="1568"/>
            <ac:cxnSpMk id="12" creationId="{EB06AEF1-2F81-4843-96DA-7E6EC8643841}"/>
          </ac:cxnSpMkLst>
        </pc:cxnChg>
        <pc:cxnChg chg="add mod">
          <ac:chgData name="Jaime Sanchez Alba" userId="04ce538a-2ce5-42c6-be95-5e5206ea213c" providerId="ADAL" clId="{55148B8D-BE45-4DE9-B9C3-85E07B9FCD19}" dt="2020-11-13T18:23:47.677" v="281" actId="1035"/>
          <ac:cxnSpMkLst>
            <pc:docMk/>
            <pc:sldMk cId="999204243" sldId="1568"/>
            <ac:cxnSpMk id="14" creationId="{B3C79E3E-CF6E-46CA-ADC3-8753557451DB}"/>
          </ac:cxnSpMkLst>
        </pc:cxnChg>
        <pc:cxnChg chg="add mod">
          <ac:chgData name="Jaime Sanchez Alba" userId="04ce538a-2ce5-42c6-be95-5e5206ea213c" providerId="ADAL" clId="{55148B8D-BE45-4DE9-B9C3-85E07B9FCD19}" dt="2020-11-13T18:23:47.677" v="281" actId="1035"/>
          <ac:cxnSpMkLst>
            <pc:docMk/>
            <pc:sldMk cId="999204243" sldId="1568"/>
            <ac:cxnSpMk id="16" creationId="{C5AF9FF0-D25F-46C0-A6D9-0748C9381BB0}"/>
          </ac:cxnSpMkLst>
        </pc:cxnChg>
        <pc:cxnChg chg="add mod">
          <ac:chgData name="Jaime Sanchez Alba" userId="04ce538a-2ce5-42c6-be95-5e5206ea213c" providerId="ADAL" clId="{55148B8D-BE45-4DE9-B9C3-85E07B9FCD19}" dt="2020-11-13T18:37:23.509" v="837" actId="1037"/>
          <ac:cxnSpMkLst>
            <pc:docMk/>
            <pc:sldMk cId="999204243" sldId="1568"/>
            <ac:cxnSpMk id="19" creationId="{DD505BC6-485C-4D46-AD90-E55FC3B6B66D}"/>
          </ac:cxnSpMkLst>
        </pc:cxnChg>
        <pc:cxnChg chg="add del mod">
          <ac:chgData name="Jaime Sanchez Alba" userId="04ce538a-2ce5-42c6-be95-5e5206ea213c" providerId="ADAL" clId="{55148B8D-BE45-4DE9-B9C3-85E07B9FCD19}" dt="2020-11-13T18:25:23.270" v="363" actId="11529"/>
          <ac:cxnSpMkLst>
            <pc:docMk/>
            <pc:sldMk cId="999204243" sldId="1568"/>
            <ac:cxnSpMk id="23" creationId="{92A25414-BE1B-4E8D-B245-A0214C1ADD8E}"/>
          </ac:cxnSpMkLst>
        </pc:cxnChg>
        <pc:cxnChg chg="add mod">
          <ac:chgData name="Jaime Sanchez Alba" userId="04ce538a-2ce5-42c6-be95-5e5206ea213c" providerId="ADAL" clId="{55148B8D-BE45-4DE9-B9C3-85E07B9FCD19}" dt="2020-11-13T18:37:29.366" v="846" actId="1038"/>
          <ac:cxnSpMkLst>
            <pc:docMk/>
            <pc:sldMk cId="999204243" sldId="1568"/>
            <ac:cxnSpMk id="25" creationId="{BC3DEED1-D1DA-4EAB-9577-05523E68F359}"/>
          </ac:cxnSpMkLst>
        </pc:cxnChg>
        <pc:cxnChg chg="add mod">
          <ac:chgData name="Jaime Sanchez Alba" userId="04ce538a-2ce5-42c6-be95-5e5206ea213c" providerId="ADAL" clId="{55148B8D-BE45-4DE9-B9C3-85E07B9FCD19}" dt="2020-11-13T18:37:29.366" v="846" actId="1038"/>
          <ac:cxnSpMkLst>
            <pc:docMk/>
            <pc:sldMk cId="999204243" sldId="1568"/>
            <ac:cxnSpMk id="36" creationId="{248EA5AC-E859-46CB-ADC6-6A4E48F78230}"/>
          </ac:cxnSpMkLst>
        </pc:cxnChg>
        <pc:cxnChg chg="add mod">
          <ac:chgData name="Jaime Sanchez Alba" userId="04ce538a-2ce5-42c6-be95-5e5206ea213c" providerId="ADAL" clId="{55148B8D-BE45-4DE9-B9C3-85E07B9FCD19}" dt="2020-11-13T18:37:29.366" v="846" actId="1038"/>
          <ac:cxnSpMkLst>
            <pc:docMk/>
            <pc:sldMk cId="999204243" sldId="1568"/>
            <ac:cxnSpMk id="37" creationId="{37140831-C629-4D3A-9097-38F8703E1754}"/>
          </ac:cxnSpMkLst>
        </pc:cxnChg>
        <pc:cxnChg chg="add mod">
          <ac:chgData name="Jaime Sanchez Alba" userId="04ce538a-2ce5-42c6-be95-5e5206ea213c" providerId="ADAL" clId="{55148B8D-BE45-4DE9-B9C3-85E07B9FCD19}" dt="2020-11-13T18:37:29.366" v="846" actId="1038"/>
          <ac:cxnSpMkLst>
            <pc:docMk/>
            <pc:sldMk cId="999204243" sldId="1568"/>
            <ac:cxnSpMk id="38" creationId="{550C620F-3799-4E41-A0A7-8774B6B22947}"/>
          </ac:cxnSpMkLst>
        </pc:cxnChg>
        <pc:cxnChg chg="add mod">
          <ac:chgData name="Jaime Sanchez Alba" userId="04ce538a-2ce5-42c6-be95-5e5206ea213c" providerId="ADAL" clId="{55148B8D-BE45-4DE9-B9C3-85E07B9FCD19}" dt="2020-11-13T18:35:57.003" v="760" actId="14100"/>
          <ac:cxnSpMkLst>
            <pc:docMk/>
            <pc:sldMk cId="999204243" sldId="1568"/>
            <ac:cxnSpMk id="44" creationId="{4AC64768-E834-4CF9-BCE1-7DC0D354B451}"/>
          </ac:cxnSpMkLst>
        </pc:cxnChg>
        <pc:cxnChg chg="add del mod">
          <ac:chgData name="Jaime Sanchez Alba" userId="04ce538a-2ce5-42c6-be95-5e5206ea213c" providerId="ADAL" clId="{55148B8D-BE45-4DE9-B9C3-85E07B9FCD19}" dt="2020-11-13T18:35:53.316" v="759" actId="478"/>
          <ac:cxnSpMkLst>
            <pc:docMk/>
            <pc:sldMk cId="999204243" sldId="1568"/>
            <ac:cxnSpMk id="45" creationId="{0092AC59-544E-460F-B80A-C1C3CEEE88AC}"/>
          </ac:cxnSpMkLst>
        </pc:cxnChg>
        <pc:cxnChg chg="add mod">
          <ac:chgData name="Jaime Sanchez Alba" userId="04ce538a-2ce5-42c6-be95-5e5206ea213c" providerId="ADAL" clId="{55148B8D-BE45-4DE9-B9C3-85E07B9FCD19}" dt="2020-11-13T18:28:07.151" v="457" actId="1076"/>
          <ac:cxnSpMkLst>
            <pc:docMk/>
            <pc:sldMk cId="999204243" sldId="1568"/>
            <ac:cxnSpMk id="46" creationId="{C9D32075-3FED-4773-B818-268941CAFCBA}"/>
          </ac:cxnSpMkLst>
        </pc:cxnChg>
        <pc:cxnChg chg="add mod">
          <ac:chgData name="Jaime Sanchez Alba" userId="04ce538a-2ce5-42c6-be95-5e5206ea213c" providerId="ADAL" clId="{55148B8D-BE45-4DE9-B9C3-85E07B9FCD19}" dt="2020-11-13T18:28:12.191" v="458" actId="1038"/>
          <ac:cxnSpMkLst>
            <pc:docMk/>
            <pc:sldMk cId="999204243" sldId="1568"/>
            <ac:cxnSpMk id="47" creationId="{2C1B4990-C022-44E8-9E95-B1923788EE83}"/>
          </ac:cxnSpMkLst>
        </pc:cxnChg>
        <pc:cxnChg chg="add mod">
          <ac:chgData name="Jaime Sanchez Alba" userId="04ce538a-2ce5-42c6-be95-5e5206ea213c" providerId="ADAL" clId="{55148B8D-BE45-4DE9-B9C3-85E07B9FCD19}" dt="2020-11-13T18:35:16.220" v="633" actId="1037"/>
          <ac:cxnSpMkLst>
            <pc:docMk/>
            <pc:sldMk cId="999204243" sldId="1568"/>
            <ac:cxnSpMk id="68" creationId="{BDCDFE42-D91A-42B2-89D4-1FA163ADA0A3}"/>
          </ac:cxnSpMkLst>
        </pc:cxnChg>
        <pc:cxnChg chg="add mod">
          <ac:chgData name="Jaime Sanchez Alba" userId="04ce538a-2ce5-42c6-be95-5e5206ea213c" providerId="ADAL" clId="{55148B8D-BE45-4DE9-B9C3-85E07B9FCD19}" dt="2020-11-13T18:35:16.220" v="633" actId="1037"/>
          <ac:cxnSpMkLst>
            <pc:docMk/>
            <pc:sldMk cId="999204243" sldId="1568"/>
            <ac:cxnSpMk id="69" creationId="{EB393029-3D9E-49F8-824F-60AD324BC1FD}"/>
          </ac:cxnSpMkLst>
        </pc:cxnChg>
        <pc:cxnChg chg="add mod">
          <ac:chgData name="Jaime Sanchez Alba" userId="04ce538a-2ce5-42c6-be95-5e5206ea213c" providerId="ADAL" clId="{55148B8D-BE45-4DE9-B9C3-85E07B9FCD19}" dt="2020-11-13T18:35:16.220" v="633" actId="1037"/>
          <ac:cxnSpMkLst>
            <pc:docMk/>
            <pc:sldMk cId="999204243" sldId="1568"/>
            <ac:cxnSpMk id="70" creationId="{2C93D7EC-C477-4172-9537-D8D659F7937A}"/>
          </ac:cxnSpMkLst>
        </pc:cxnChg>
        <pc:cxnChg chg="add mod">
          <ac:chgData name="Jaime Sanchez Alba" userId="04ce538a-2ce5-42c6-be95-5e5206ea213c" providerId="ADAL" clId="{55148B8D-BE45-4DE9-B9C3-85E07B9FCD19}" dt="2020-11-13T18:37:23.509" v="837" actId="1037"/>
          <ac:cxnSpMkLst>
            <pc:docMk/>
            <pc:sldMk cId="999204243" sldId="1568"/>
            <ac:cxnSpMk id="71" creationId="{F71D9647-6A8A-4316-85D9-D9C8C8B96950}"/>
          </ac:cxnSpMkLst>
        </pc:cxnChg>
        <pc:cxnChg chg="add mod">
          <ac:chgData name="Jaime Sanchez Alba" userId="04ce538a-2ce5-42c6-be95-5e5206ea213c" providerId="ADAL" clId="{55148B8D-BE45-4DE9-B9C3-85E07B9FCD19}" dt="2020-11-13T18:37:23.509" v="837" actId="1037"/>
          <ac:cxnSpMkLst>
            <pc:docMk/>
            <pc:sldMk cId="999204243" sldId="1568"/>
            <ac:cxnSpMk id="72" creationId="{C2FB8EE4-8202-4575-8748-13EECCE81194}"/>
          </ac:cxnSpMkLst>
        </pc:cxnChg>
        <pc:cxnChg chg="add mod">
          <ac:chgData name="Jaime Sanchez Alba" userId="04ce538a-2ce5-42c6-be95-5e5206ea213c" providerId="ADAL" clId="{55148B8D-BE45-4DE9-B9C3-85E07B9FCD19}" dt="2020-11-13T18:37:23.509" v="837" actId="1037"/>
          <ac:cxnSpMkLst>
            <pc:docMk/>
            <pc:sldMk cId="999204243" sldId="1568"/>
            <ac:cxnSpMk id="73" creationId="{C1769FBE-D5AC-4DB7-B212-F327A3656147}"/>
          </ac:cxnSpMkLst>
        </pc:cxnChg>
      </pc:sldChg>
      <pc:sldChg chg="addSp delSp modSp add mod ord">
        <pc:chgData name="Jaime Sanchez Alba" userId="04ce538a-2ce5-42c6-be95-5e5206ea213c" providerId="ADAL" clId="{55148B8D-BE45-4DE9-B9C3-85E07B9FCD19}" dt="2020-11-20T02:31:03.944" v="4025" actId="20577"/>
        <pc:sldMkLst>
          <pc:docMk/>
          <pc:sldMk cId="943028036" sldId="1569"/>
        </pc:sldMkLst>
        <pc:spChg chg="add del mod">
          <ac:chgData name="Jaime Sanchez Alba" userId="04ce538a-2ce5-42c6-be95-5e5206ea213c" providerId="ADAL" clId="{55148B8D-BE45-4DE9-B9C3-85E07B9FCD19}" dt="2020-11-19T20:09:35.335" v="2730" actId="478"/>
          <ac:spMkLst>
            <pc:docMk/>
            <pc:sldMk cId="943028036" sldId="1569"/>
            <ac:spMk id="2" creationId="{54947197-B288-4F14-9149-2376D4D934E2}"/>
          </ac:spMkLst>
        </pc:spChg>
        <pc:spChg chg="del">
          <ac:chgData name="Jaime Sanchez Alba" userId="04ce538a-2ce5-42c6-be95-5e5206ea213c" providerId="ADAL" clId="{55148B8D-BE45-4DE9-B9C3-85E07B9FCD19}" dt="2020-11-13T18:59:35.842" v="867" actId="478"/>
          <ac:spMkLst>
            <pc:docMk/>
            <pc:sldMk cId="943028036" sldId="1569"/>
            <ac:spMk id="2" creationId="{A32A97E4-FEA7-B444-8D51-04C0424503D9}"/>
          </ac:spMkLst>
        </pc:spChg>
        <pc:spChg chg="add del mod">
          <ac:chgData name="Jaime Sanchez Alba" userId="04ce538a-2ce5-42c6-be95-5e5206ea213c" providerId="ADAL" clId="{55148B8D-BE45-4DE9-B9C3-85E07B9FCD19}" dt="2020-11-20T02:29:13.712" v="3810" actId="478"/>
          <ac:spMkLst>
            <pc:docMk/>
            <pc:sldMk cId="943028036" sldId="1569"/>
            <ac:spMk id="3" creationId="{728B3FD2-BC88-45DD-B653-48DB4BA9182F}"/>
          </ac:spMkLst>
        </pc:spChg>
        <pc:spChg chg="del">
          <ac:chgData name="Jaime Sanchez Alba" userId="04ce538a-2ce5-42c6-be95-5e5206ea213c" providerId="ADAL" clId="{55148B8D-BE45-4DE9-B9C3-85E07B9FCD19}" dt="2020-11-13T18:59:31.372" v="865" actId="478"/>
          <ac:spMkLst>
            <pc:docMk/>
            <pc:sldMk cId="943028036" sldId="1569"/>
            <ac:spMk id="3" creationId="{8516459D-6E9A-104E-9003-A8A6D5B5221C}"/>
          </ac:spMkLst>
        </pc:spChg>
        <pc:spChg chg="add del mod">
          <ac:chgData name="Jaime Sanchez Alba" userId="04ce538a-2ce5-42c6-be95-5e5206ea213c" providerId="ADAL" clId="{55148B8D-BE45-4DE9-B9C3-85E07B9FCD19}" dt="2020-11-13T18:59:34.361" v="866" actId="478"/>
          <ac:spMkLst>
            <pc:docMk/>
            <pc:sldMk cId="943028036" sldId="1569"/>
            <ac:spMk id="5" creationId="{F48DAC93-4ACB-44B0-99E5-83AF3D46B21E}"/>
          </ac:spMkLst>
        </pc:spChg>
        <pc:spChg chg="add del mod">
          <ac:chgData name="Jaime Sanchez Alba" userId="04ce538a-2ce5-42c6-be95-5e5206ea213c" providerId="ADAL" clId="{55148B8D-BE45-4DE9-B9C3-85E07B9FCD19}" dt="2020-11-13T18:59:48.686" v="894" actId="478"/>
          <ac:spMkLst>
            <pc:docMk/>
            <pc:sldMk cId="943028036" sldId="1569"/>
            <ac:spMk id="7" creationId="{F365A7C7-8EFE-4CA7-8B0E-5A66495E7A0E}"/>
          </ac:spMkLst>
        </pc:spChg>
        <pc:spChg chg="add mod">
          <ac:chgData name="Jaime Sanchez Alba" userId="04ce538a-2ce5-42c6-be95-5e5206ea213c" providerId="ADAL" clId="{55148B8D-BE45-4DE9-B9C3-85E07B9FCD19}" dt="2020-11-20T02:07:24.109" v="3247" actId="20577"/>
          <ac:spMkLst>
            <pc:docMk/>
            <pc:sldMk cId="943028036" sldId="1569"/>
            <ac:spMk id="8" creationId="{AED4E61B-8C57-473E-BEA7-570853801DFE}"/>
          </ac:spMkLst>
        </pc:spChg>
        <pc:spChg chg="add mod">
          <ac:chgData name="Jaime Sanchez Alba" userId="04ce538a-2ce5-42c6-be95-5e5206ea213c" providerId="ADAL" clId="{55148B8D-BE45-4DE9-B9C3-85E07B9FCD19}" dt="2020-11-19T19:44:48.287" v="2477" actId="14100"/>
          <ac:spMkLst>
            <pc:docMk/>
            <pc:sldMk cId="943028036" sldId="1569"/>
            <ac:spMk id="9" creationId="{9671B9EF-8D1B-4F91-BB7C-943954DE5A66}"/>
          </ac:spMkLst>
        </pc:spChg>
        <pc:spChg chg="add del mod">
          <ac:chgData name="Jaime Sanchez Alba" userId="04ce538a-2ce5-42c6-be95-5e5206ea213c" providerId="ADAL" clId="{55148B8D-BE45-4DE9-B9C3-85E07B9FCD19}" dt="2020-11-13T19:03:56.799" v="1004" actId="478"/>
          <ac:spMkLst>
            <pc:docMk/>
            <pc:sldMk cId="943028036" sldId="1569"/>
            <ac:spMk id="10" creationId="{B40A405F-C102-42B2-9517-E6163FE23D8D}"/>
          </ac:spMkLst>
        </pc:spChg>
        <pc:spChg chg="add del mod">
          <ac:chgData name="Jaime Sanchez Alba" userId="04ce538a-2ce5-42c6-be95-5e5206ea213c" providerId="ADAL" clId="{55148B8D-BE45-4DE9-B9C3-85E07B9FCD19}" dt="2020-11-13T19:03:59.047" v="1006" actId="478"/>
          <ac:spMkLst>
            <pc:docMk/>
            <pc:sldMk cId="943028036" sldId="1569"/>
            <ac:spMk id="11" creationId="{0B9780C8-5114-48B0-B25A-888FE71D8DE2}"/>
          </ac:spMkLst>
        </pc:spChg>
        <pc:spChg chg="add mod">
          <ac:chgData name="Jaime Sanchez Alba" userId="04ce538a-2ce5-42c6-be95-5e5206ea213c" providerId="ADAL" clId="{55148B8D-BE45-4DE9-B9C3-85E07B9FCD19}" dt="2020-11-17T02:34:12.114" v="1943" actId="20577"/>
          <ac:spMkLst>
            <pc:docMk/>
            <pc:sldMk cId="943028036" sldId="1569"/>
            <ac:spMk id="12" creationId="{3991E45F-D233-4713-A80D-CC7492BEA93C}"/>
          </ac:spMkLst>
        </pc:spChg>
        <pc:spChg chg="add mod">
          <ac:chgData name="Jaime Sanchez Alba" userId="04ce538a-2ce5-42c6-be95-5e5206ea213c" providerId="ADAL" clId="{55148B8D-BE45-4DE9-B9C3-85E07B9FCD19}" dt="2020-11-19T19:46:48.205" v="2563" actId="255"/>
          <ac:spMkLst>
            <pc:docMk/>
            <pc:sldMk cId="943028036" sldId="1569"/>
            <ac:spMk id="14" creationId="{5BFE1559-D437-47C5-8565-80367251B038}"/>
          </ac:spMkLst>
        </pc:spChg>
        <pc:spChg chg="add mod">
          <ac:chgData name="Jaime Sanchez Alba" userId="04ce538a-2ce5-42c6-be95-5e5206ea213c" providerId="ADAL" clId="{55148B8D-BE45-4DE9-B9C3-85E07B9FCD19}" dt="2020-11-13T19:06:27.720" v="1093" actId="2085"/>
          <ac:spMkLst>
            <pc:docMk/>
            <pc:sldMk cId="943028036" sldId="1569"/>
            <ac:spMk id="16" creationId="{A6701E60-CBF6-40C4-AF16-B8E66C5731B0}"/>
          </ac:spMkLst>
        </pc:spChg>
        <pc:spChg chg="add mod">
          <ac:chgData name="Jaime Sanchez Alba" userId="04ce538a-2ce5-42c6-be95-5e5206ea213c" providerId="ADAL" clId="{55148B8D-BE45-4DE9-B9C3-85E07B9FCD19}" dt="2020-11-13T19:06:19.558" v="1092" actId="14100"/>
          <ac:spMkLst>
            <pc:docMk/>
            <pc:sldMk cId="943028036" sldId="1569"/>
            <ac:spMk id="18" creationId="{C6F547FD-D892-4F82-AA86-3B5E778A1183}"/>
          </ac:spMkLst>
        </pc:spChg>
        <pc:spChg chg="add mod">
          <ac:chgData name="Jaime Sanchez Alba" userId="04ce538a-2ce5-42c6-be95-5e5206ea213c" providerId="ADAL" clId="{55148B8D-BE45-4DE9-B9C3-85E07B9FCD19}" dt="2020-11-19T19:45:38.847" v="2528" actId="20577"/>
          <ac:spMkLst>
            <pc:docMk/>
            <pc:sldMk cId="943028036" sldId="1569"/>
            <ac:spMk id="20" creationId="{6A9E8A8F-80A3-45DA-A348-9A4E191B4123}"/>
          </ac:spMkLst>
        </pc:spChg>
        <pc:spChg chg="add mod">
          <ac:chgData name="Jaime Sanchez Alba" userId="04ce538a-2ce5-42c6-be95-5e5206ea213c" providerId="ADAL" clId="{55148B8D-BE45-4DE9-B9C3-85E07B9FCD19}" dt="2020-11-17T02:34:25.791" v="1946" actId="20577"/>
          <ac:spMkLst>
            <pc:docMk/>
            <pc:sldMk cId="943028036" sldId="1569"/>
            <ac:spMk id="21" creationId="{7F43210E-EDE4-43CE-8D21-368CBC1946B4}"/>
          </ac:spMkLst>
        </pc:spChg>
        <pc:spChg chg="add mod">
          <ac:chgData name="Jaime Sanchez Alba" userId="04ce538a-2ce5-42c6-be95-5e5206ea213c" providerId="ADAL" clId="{55148B8D-BE45-4DE9-B9C3-85E07B9FCD19}" dt="2020-11-20T02:31:03.944" v="4025" actId="20577"/>
          <ac:spMkLst>
            <pc:docMk/>
            <pc:sldMk cId="943028036" sldId="1569"/>
            <ac:spMk id="23" creationId="{C9C7DCB5-84E2-4997-9BD2-0CF0EF539263}"/>
          </ac:spMkLst>
        </pc:spChg>
        <pc:picChg chg="add mod">
          <ac:chgData name="Jaime Sanchez Alba" userId="04ce538a-2ce5-42c6-be95-5e5206ea213c" providerId="ADAL" clId="{55148B8D-BE45-4DE9-B9C3-85E07B9FCD19}" dt="2020-11-13T19:03:46.872" v="1002" actId="1076"/>
          <ac:picMkLst>
            <pc:docMk/>
            <pc:sldMk cId="943028036" sldId="1569"/>
            <ac:picMk id="3074" creationId="{5EB81C98-11C6-486D-9732-367C7DDDC76B}"/>
          </ac:picMkLst>
        </pc:picChg>
        <pc:picChg chg="add mod">
          <ac:chgData name="Jaime Sanchez Alba" userId="04ce538a-2ce5-42c6-be95-5e5206ea213c" providerId="ADAL" clId="{55148B8D-BE45-4DE9-B9C3-85E07B9FCD19}" dt="2020-11-19T20:09:32.663" v="2729" actId="1076"/>
          <ac:picMkLst>
            <pc:docMk/>
            <pc:sldMk cId="943028036" sldId="1569"/>
            <ac:picMk id="3076" creationId="{380CECB0-944A-4E9C-866E-71623AC525BF}"/>
          </ac:picMkLst>
        </pc:picChg>
        <pc:picChg chg="add mod">
          <ac:chgData name="Jaime Sanchez Alba" userId="04ce538a-2ce5-42c6-be95-5e5206ea213c" providerId="ADAL" clId="{55148B8D-BE45-4DE9-B9C3-85E07B9FCD19}" dt="2020-11-13T19:07:29.823" v="1103" actId="1036"/>
          <ac:picMkLst>
            <pc:docMk/>
            <pc:sldMk cId="943028036" sldId="1569"/>
            <ac:picMk id="3078" creationId="{5CEED93C-983C-4977-A77D-27731D1B660D}"/>
          </ac:picMkLst>
        </pc:picChg>
      </pc:sldChg>
      <pc:sldChg chg="modSp mod">
        <pc:chgData name="Jaime Sanchez Alba" userId="04ce538a-2ce5-42c6-be95-5e5206ea213c" providerId="ADAL" clId="{55148B8D-BE45-4DE9-B9C3-85E07B9FCD19}" dt="2020-11-19T20:06:05.669" v="2694" actId="20577"/>
        <pc:sldMkLst>
          <pc:docMk/>
          <pc:sldMk cId="3586666845" sldId="1571"/>
        </pc:sldMkLst>
        <pc:spChg chg="mod">
          <ac:chgData name="Jaime Sanchez Alba" userId="04ce538a-2ce5-42c6-be95-5e5206ea213c" providerId="ADAL" clId="{55148B8D-BE45-4DE9-B9C3-85E07B9FCD19}" dt="2020-11-19T20:06:05.669" v="2694" actId="20577"/>
          <ac:spMkLst>
            <pc:docMk/>
            <pc:sldMk cId="3586666845" sldId="1571"/>
            <ac:spMk id="2" creationId="{1461025A-08DC-C44E-9C71-F6E94BA758AE}"/>
          </ac:spMkLst>
        </pc:spChg>
      </pc:sldChg>
      <pc:sldChg chg="modSp mod">
        <pc:chgData name="Jaime Sanchez Alba" userId="04ce538a-2ce5-42c6-be95-5e5206ea213c" providerId="ADAL" clId="{55148B8D-BE45-4DE9-B9C3-85E07B9FCD19}" dt="2020-11-20T01:55:20.805" v="3002" actId="20577"/>
        <pc:sldMkLst>
          <pc:docMk/>
          <pc:sldMk cId="853981434" sldId="1573"/>
        </pc:sldMkLst>
        <pc:spChg chg="mod">
          <ac:chgData name="Jaime Sanchez Alba" userId="04ce538a-2ce5-42c6-be95-5e5206ea213c" providerId="ADAL" clId="{55148B8D-BE45-4DE9-B9C3-85E07B9FCD19}" dt="2020-11-20T01:55:20.805" v="3002" actId="20577"/>
          <ac:spMkLst>
            <pc:docMk/>
            <pc:sldMk cId="853981434" sldId="1573"/>
            <ac:spMk id="32" creationId="{193ED301-57AD-284C-93B9-8D92E9811FEF}"/>
          </ac:spMkLst>
        </pc:spChg>
      </pc:sldChg>
      <pc:sldChg chg="addSp delSp modSp mod">
        <pc:chgData name="Jaime Sanchez Alba" userId="04ce538a-2ce5-42c6-be95-5e5206ea213c" providerId="ADAL" clId="{55148B8D-BE45-4DE9-B9C3-85E07B9FCD19}" dt="2020-11-20T01:59:40.253" v="3154" actId="20577"/>
        <pc:sldMkLst>
          <pc:docMk/>
          <pc:sldMk cId="2201232059" sldId="1578"/>
        </pc:sldMkLst>
        <pc:spChg chg="add del mod">
          <ac:chgData name="Jaime Sanchez Alba" userId="04ce538a-2ce5-42c6-be95-5e5206ea213c" providerId="ADAL" clId="{55148B8D-BE45-4DE9-B9C3-85E07B9FCD19}" dt="2020-11-17T01:55:42.405" v="1916"/>
          <ac:spMkLst>
            <pc:docMk/>
            <pc:sldMk cId="2201232059" sldId="1578"/>
            <ac:spMk id="2" creationId="{29B878A9-0246-4D98-8AC1-0AE78B071439}"/>
          </ac:spMkLst>
        </pc:spChg>
        <pc:spChg chg="mod">
          <ac:chgData name="Jaime Sanchez Alba" userId="04ce538a-2ce5-42c6-be95-5e5206ea213c" providerId="ADAL" clId="{55148B8D-BE45-4DE9-B9C3-85E07B9FCD19}" dt="2020-11-20T01:59:40.253" v="3154" actId="20577"/>
          <ac:spMkLst>
            <pc:docMk/>
            <pc:sldMk cId="2201232059" sldId="1578"/>
            <ac:spMk id="8" creationId="{38A80221-3DB0-47C1-90ED-BE28038A02FA}"/>
          </ac:spMkLst>
        </pc:spChg>
        <pc:picChg chg="mod">
          <ac:chgData name="Jaime Sanchez Alba" userId="04ce538a-2ce5-42c6-be95-5e5206ea213c" providerId="ADAL" clId="{55148B8D-BE45-4DE9-B9C3-85E07B9FCD19}" dt="2020-11-17T01:55:45.501" v="1918" actId="1076"/>
          <ac:picMkLst>
            <pc:docMk/>
            <pc:sldMk cId="2201232059" sldId="1578"/>
            <ac:picMk id="7" creationId="{1D59C890-A70E-4DEC-B7AB-04CC79926178}"/>
          </ac:picMkLst>
        </pc:picChg>
      </pc:sldChg>
      <pc:sldChg chg="addSp delSp modSp add mod ord">
        <pc:chgData name="Jaime Sanchez Alba" userId="04ce538a-2ce5-42c6-be95-5e5206ea213c" providerId="ADAL" clId="{55148B8D-BE45-4DE9-B9C3-85E07B9FCD19}" dt="2020-11-20T02:17:44.680" v="3357" actId="20577"/>
        <pc:sldMkLst>
          <pc:docMk/>
          <pc:sldMk cId="1308179814" sldId="1580"/>
        </pc:sldMkLst>
        <pc:spChg chg="mod ord">
          <ac:chgData name="Jaime Sanchez Alba" userId="04ce538a-2ce5-42c6-be95-5e5206ea213c" providerId="ADAL" clId="{55148B8D-BE45-4DE9-B9C3-85E07B9FCD19}" dt="2020-11-15T19:39:49.133" v="1590" actId="1037"/>
          <ac:spMkLst>
            <pc:docMk/>
            <pc:sldMk cId="1308179814" sldId="1580"/>
            <ac:spMk id="3" creationId="{8B1FC562-A4E3-48E1-B2EA-A609D9B9B920}"/>
          </ac:spMkLst>
        </pc:spChg>
        <pc:spChg chg="ord">
          <ac:chgData name="Jaime Sanchez Alba" userId="04ce538a-2ce5-42c6-be95-5e5206ea213c" providerId="ADAL" clId="{55148B8D-BE45-4DE9-B9C3-85E07B9FCD19}" dt="2020-11-15T19:36:45.509" v="1516" actId="166"/>
          <ac:spMkLst>
            <pc:docMk/>
            <pc:sldMk cId="1308179814" sldId="1580"/>
            <ac:spMk id="4" creationId="{0F770EC4-6061-404D-AD62-ECF82D571932}"/>
          </ac:spMkLst>
        </pc:spChg>
        <pc:spChg chg="mod">
          <ac:chgData name="Jaime Sanchez Alba" userId="04ce538a-2ce5-42c6-be95-5e5206ea213c" providerId="ADAL" clId="{55148B8D-BE45-4DE9-B9C3-85E07B9FCD19}" dt="2020-11-15T19:33:47.348" v="1429" actId="403"/>
          <ac:spMkLst>
            <pc:docMk/>
            <pc:sldMk cId="1308179814" sldId="1580"/>
            <ac:spMk id="6" creationId="{E21B2C14-905F-E741-B358-871713E2FFA2}"/>
          </ac:spMkLst>
        </pc:spChg>
        <pc:spChg chg="del">
          <ac:chgData name="Jaime Sanchez Alba" userId="04ce538a-2ce5-42c6-be95-5e5206ea213c" providerId="ADAL" clId="{55148B8D-BE45-4DE9-B9C3-85E07B9FCD19}" dt="2020-11-15T19:41:52.247" v="1660" actId="478"/>
          <ac:spMkLst>
            <pc:docMk/>
            <pc:sldMk cId="1308179814" sldId="1580"/>
            <ac:spMk id="8" creationId="{E31F1D21-09F8-4EDD-85CC-9419C37E8C5D}"/>
          </ac:spMkLst>
        </pc:spChg>
        <pc:spChg chg="add mod">
          <ac:chgData name="Jaime Sanchez Alba" userId="04ce538a-2ce5-42c6-be95-5e5206ea213c" providerId="ADAL" clId="{55148B8D-BE45-4DE9-B9C3-85E07B9FCD19}" dt="2020-11-15T19:39:49.133" v="1590" actId="1037"/>
          <ac:spMkLst>
            <pc:docMk/>
            <pc:sldMk cId="1308179814" sldId="1580"/>
            <ac:spMk id="18" creationId="{CC35A46E-02E4-4E98-BA97-F66126DE598E}"/>
          </ac:spMkLst>
        </pc:spChg>
        <pc:spChg chg="add mod">
          <ac:chgData name="Jaime Sanchez Alba" userId="04ce538a-2ce5-42c6-be95-5e5206ea213c" providerId="ADAL" clId="{55148B8D-BE45-4DE9-B9C3-85E07B9FCD19}" dt="2020-11-15T19:40:20.621" v="1620" actId="1076"/>
          <ac:spMkLst>
            <pc:docMk/>
            <pc:sldMk cId="1308179814" sldId="1580"/>
            <ac:spMk id="20" creationId="{30F53968-C43A-4B78-B36F-4FAD92288292}"/>
          </ac:spMkLst>
        </pc:spChg>
        <pc:spChg chg="add mod">
          <ac:chgData name="Jaime Sanchez Alba" userId="04ce538a-2ce5-42c6-be95-5e5206ea213c" providerId="ADAL" clId="{55148B8D-BE45-4DE9-B9C3-85E07B9FCD19}" dt="2020-11-15T19:44:52.639" v="1765" actId="1076"/>
          <ac:spMkLst>
            <pc:docMk/>
            <pc:sldMk cId="1308179814" sldId="1580"/>
            <ac:spMk id="23" creationId="{65BB13A7-658A-4EC7-8166-69E554142106}"/>
          </ac:spMkLst>
        </pc:spChg>
        <pc:spChg chg="mod">
          <ac:chgData name="Jaime Sanchez Alba" userId="04ce538a-2ce5-42c6-be95-5e5206ea213c" providerId="ADAL" clId="{55148B8D-BE45-4DE9-B9C3-85E07B9FCD19}" dt="2020-11-20T02:17:44.680" v="3357" actId="20577"/>
          <ac:spMkLst>
            <pc:docMk/>
            <pc:sldMk cId="1308179814" sldId="1580"/>
            <ac:spMk id="34" creationId="{058B35C9-1280-264A-A24A-772D8D883B7E}"/>
          </ac:spMkLst>
        </pc:spChg>
        <pc:spChg chg="mod">
          <ac:chgData name="Jaime Sanchez Alba" userId="04ce538a-2ce5-42c6-be95-5e5206ea213c" providerId="ADAL" clId="{55148B8D-BE45-4DE9-B9C3-85E07B9FCD19}" dt="2020-11-15T19:39:51.726" v="1591" actId="20577"/>
          <ac:spMkLst>
            <pc:docMk/>
            <pc:sldMk cId="1308179814" sldId="1580"/>
            <ac:spMk id="40" creationId="{6DE0D59F-242B-4D92-9CBD-07507D5F609B}"/>
          </ac:spMkLst>
        </pc:spChg>
        <pc:spChg chg="mod">
          <ac:chgData name="Jaime Sanchez Alba" userId="04ce538a-2ce5-42c6-be95-5e5206ea213c" providerId="ADAL" clId="{55148B8D-BE45-4DE9-B9C3-85E07B9FCD19}" dt="2020-11-15T19:40:32.018" v="1621" actId="20577"/>
          <ac:spMkLst>
            <pc:docMk/>
            <pc:sldMk cId="1308179814" sldId="1580"/>
            <ac:spMk id="54" creationId="{0F875273-9305-44D5-907A-BA38F76A45BE}"/>
          </ac:spMkLst>
        </pc:spChg>
        <pc:spChg chg="mod">
          <ac:chgData name="Jaime Sanchez Alba" userId="04ce538a-2ce5-42c6-be95-5e5206ea213c" providerId="ADAL" clId="{55148B8D-BE45-4DE9-B9C3-85E07B9FCD19}" dt="2020-11-15T19:42:41.903" v="1728" actId="14100"/>
          <ac:spMkLst>
            <pc:docMk/>
            <pc:sldMk cId="1308179814" sldId="1580"/>
            <ac:spMk id="58" creationId="{FCD9946C-F9AB-4108-8208-0CD920D8620E}"/>
          </ac:spMkLst>
        </pc:spChg>
        <pc:spChg chg="mod">
          <ac:chgData name="Jaime Sanchez Alba" userId="04ce538a-2ce5-42c6-be95-5e5206ea213c" providerId="ADAL" clId="{55148B8D-BE45-4DE9-B9C3-85E07B9FCD19}" dt="2020-11-15T19:42:50.527" v="1730" actId="1076"/>
          <ac:spMkLst>
            <pc:docMk/>
            <pc:sldMk cId="1308179814" sldId="1580"/>
            <ac:spMk id="62" creationId="{877D447E-AA77-4C24-B1EF-33ABB32AF8E3}"/>
          </ac:spMkLst>
        </pc:spChg>
        <pc:spChg chg="mod">
          <ac:chgData name="Jaime Sanchez Alba" userId="04ce538a-2ce5-42c6-be95-5e5206ea213c" providerId="ADAL" clId="{55148B8D-BE45-4DE9-B9C3-85E07B9FCD19}" dt="2020-11-15T19:42:02.904" v="1682" actId="20577"/>
          <ac:spMkLst>
            <pc:docMk/>
            <pc:sldMk cId="1308179814" sldId="1580"/>
            <ac:spMk id="77" creationId="{133C98F0-7352-40FA-BDCE-A9FFCA2BBD94}"/>
          </ac:spMkLst>
        </pc:spChg>
        <pc:spChg chg="mod">
          <ac:chgData name="Jaime Sanchez Alba" userId="04ce538a-2ce5-42c6-be95-5e5206ea213c" providerId="ADAL" clId="{55148B8D-BE45-4DE9-B9C3-85E07B9FCD19}" dt="2020-11-15T19:44:22.717" v="1754" actId="20577"/>
          <ac:spMkLst>
            <pc:docMk/>
            <pc:sldMk cId="1308179814" sldId="1580"/>
            <ac:spMk id="79" creationId="{1C9970BE-75DB-4E77-B020-8B3C4EE0FD01}"/>
          </ac:spMkLst>
        </pc:spChg>
        <pc:picChg chg="add mod">
          <ac:chgData name="Jaime Sanchez Alba" userId="04ce538a-2ce5-42c6-be95-5e5206ea213c" providerId="ADAL" clId="{55148B8D-BE45-4DE9-B9C3-85E07B9FCD19}" dt="2020-11-15T19:39:49.133" v="1590" actId="1037"/>
          <ac:picMkLst>
            <pc:docMk/>
            <pc:sldMk cId="1308179814" sldId="1580"/>
            <ac:picMk id="2" creationId="{465F26E6-5833-49EF-9026-76192F2C77CA}"/>
          </ac:picMkLst>
        </pc:picChg>
        <pc:picChg chg="add mod">
          <ac:chgData name="Jaime Sanchez Alba" userId="04ce538a-2ce5-42c6-be95-5e5206ea213c" providerId="ADAL" clId="{55148B8D-BE45-4DE9-B9C3-85E07B9FCD19}" dt="2020-11-15T19:36:39.516" v="1515" actId="1076"/>
          <ac:picMkLst>
            <pc:docMk/>
            <pc:sldMk cId="1308179814" sldId="1580"/>
            <ac:picMk id="16" creationId="{D5F81E34-9F72-4A24-9EA3-D607483A68B4}"/>
          </ac:picMkLst>
        </pc:picChg>
        <pc:picChg chg="del">
          <ac:chgData name="Jaime Sanchez Alba" userId="04ce538a-2ce5-42c6-be95-5e5206ea213c" providerId="ADAL" clId="{55148B8D-BE45-4DE9-B9C3-85E07B9FCD19}" dt="2020-11-15T19:36:19.075" v="1510" actId="478"/>
          <ac:picMkLst>
            <pc:docMk/>
            <pc:sldMk cId="1308179814" sldId="1580"/>
            <ac:picMk id="17" creationId="{2ADD38D1-5239-4BC9-A032-DB66EE23B6D2}"/>
          </ac:picMkLst>
        </pc:picChg>
        <pc:picChg chg="del">
          <ac:chgData name="Jaime Sanchez Alba" userId="04ce538a-2ce5-42c6-be95-5e5206ea213c" providerId="ADAL" clId="{55148B8D-BE45-4DE9-B9C3-85E07B9FCD19}" dt="2020-11-15T19:33:57.028" v="1430" actId="478"/>
          <ac:picMkLst>
            <pc:docMk/>
            <pc:sldMk cId="1308179814" sldId="1580"/>
            <ac:picMk id="19" creationId="{ECC3DF3E-1E78-4ED3-B5E2-9029118651B3}"/>
          </ac:picMkLst>
        </pc:picChg>
        <pc:picChg chg="add mod">
          <ac:chgData name="Jaime Sanchez Alba" userId="04ce538a-2ce5-42c6-be95-5e5206ea213c" providerId="ADAL" clId="{55148B8D-BE45-4DE9-B9C3-85E07B9FCD19}" dt="2020-11-15T19:41:11.210" v="1656" actId="1076"/>
          <ac:picMkLst>
            <pc:docMk/>
            <pc:sldMk cId="1308179814" sldId="1580"/>
            <ac:picMk id="21" creationId="{0C1B0AA8-92BF-4133-951D-6D6E61291583}"/>
          </ac:picMkLst>
        </pc:picChg>
        <pc:picChg chg="add mod">
          <ac:chgData name="Jaime Sanchez Alba" userId="04ce538a-2ce5-42c6-be95-5e5206ea213c" providerId="ADAL" clId="{55148B8D-BE45-4DE9-B9C3-85E07B9FCD19}" dt="2020-11-15T19:41:54.692" v="1661" actId="1076"/>
          <ac:picMkLst>
            <pc:docMk/>
            <pc:sldMk cId="1308179814" sldId="1580"/>
            <ac:picMk id="22" creationId="{F52F1767-9C6F-4A83-AB20-23F801A30B30}"/>
          </ac:picMkLst>
        </pc:picChg>
        <pc:picChg chg="del">
          <ac:chgData name="Jaime Sanchez Alba" userId="04ce538a-2ce5-42c6-be95-5e5206ea213c" providerId="ADAL" clId="{55148B8D-BE45-4DE9-B9C3-85E07B9FCD19}" dt="2020-11-15T19:41:04.444" v="1654" actId="478"/>
          <ac:picMkLst>
            <pc:docMk/>
            <pc:sldMk cId="1308179814" sldId="1580"/>
            <ac:picMk id="60" creationId="{A9C4133A-FAFC-4CA0-84BB-585372FBEE80}"/>
          </ac:picMkLst>
        </pc:picChg>
        <pc:picChg chg="del">
          <ac:chgData name="Jaime Sanchez Alba" userId="04ce538a-2ce5-42c6-be95-5e5206ea213c" providerId="ADAL" clId="{55148B8D-BE45-4DE9-B9C3-85E07B9FCD19}" dt="2020-11-15T19:44:03.227" v="1731" actId="478"/>
          <ac:picMkLst>
            <pc:docMk/>
            <pc:sldMk cId="1308179814" sldId="1580"/>
            <ac:picMk id="1026" creationId="{ADFC5357-B938-4E26-89BC-4E86523162A5}"/>
          </ac:picMkLst>
        </pc:picChg>
        <pc:picChg chg="add mod">
          <ac:chgData name="Jaime Sanchez Alba" userId="04ce538a-2ce5-42c6-be95-5e5206ea213c" providerId="ADAL" clId="{55148B8D-BE45-4DE9-B9C3-85E07B9FCD19}" dt="2020-11-15T19:39:49.133" v="1590" actId="1037"/>
          <ac:picMkLst>
            <pc:docMk/>
            <pc:sldMk cId="1308179814" sldId="1580"/>
            <ac:picMk id="1030" creationId="{AAF50090-3CE7-47CF-8772-75A3FEC5B3B4}"/>
          </ac:picMkLst>
        </pc:picChg>
        <pc:picChg chg="del">
          <ac:chgData name="Jaime Sanchez Alba" userId="04ce538a-2ce5-42c6-be95-5e5206ea213c" providerId="ADAL" clId="{55148B8D-BE45-4DE9-B9C3-85E07B9FCD19}" dt="2020-11-15T19:41:45.022" v="1657" actId="478"/>
          <ac:picMkLst>
            <pc:docMk/>
            <pc:sldMk cId="1308179814" sldId="1580"/>
            <ac:picMk id="1058" creationId="{50E88C7E-EEEF-411F-AE64-1D2F52C1C9D1}"/>
          </ac:picMkLst>
        </pc:picChg>
      </pc:sldChg>
      <pc:sldChg chg="addSp delSp modSp add del mod">
        <pc:chgData name="Jaime Sanchez Alba" userId="04ce538a-2ce5-42c6-be95-5e5206ea213c" providerId="ADAL" clId="{55148B8D-BE45-4DE9-B9C3-85E07B9FCD19}" dt="2020-11-15T19:54:06.060" v="1865" actId="2696"/>
        <pc:sldMkLst>
          <pc:docMk/>
          <pc:sldMk cId="252224865" sldId="1583"/>
        </pc:sldMkLst>
        <pc:spChg chg="mod">
          <ac:chgData name="Jaime Sanchez Alba" userId="04ce538a-2ce5-42c6-be95-5e5206ea213c" providerId="ADAL" clId="{55148B8D-BE45-4DE9-B9C3-85E07B9FCD19}" dt="2020-11-15T19:50:33.742" v="1864" actId="164"/>
          <ac:spMkLst>
            <pc:docMk/>
            <pc:sldMk cId="252224865" sldId="1583"/>
            <ac:spMk id="3" creationId="{8B1FC562-A4E3-48E1-B2EA-A609D9B9B920}"/>
          </ac:spMkLst>
        </pc:spChg>
        <pc:spChg chg="mod">
          <ac:chgData name="Jaime Sanchez Alba" userId="04ce538a-2ce5-42c6-be95-5e5206ea213c" providerId="ADAL" clId="{55148B8D-BE45-4DE9-B9C3-85E07B9FCD19}" dt="2020-11-15T19:50:33.742" v="1864" actId="164"/>
          <ac:spMkLst>
            <pc:docMk/>
            <pc:sldMk cId="252224865" sldId="1583"/>
            <ac:spMk id="4" creationId="{0F770EC4-6061-404D-AD62-ECF82D571932}"/>
          </ac:spMkLst>
        </pc:spChg>
        <pc:spChg chg="mod">
          <ac:chgData name="Jaime Sanchez Alba" userId="04ce538a-2ce5-42c6-be95-5e5206ea213c" providerId="ADAL" clId="{55148B8D-BE45-4DE9-B9C3-85E07B9FCD19}" dt="2020-11-15T19:50:33.742" v="1864" actId="164"/>
          <ac:spMkLst>
            <pc:docMk/>
            <pc:sldMk cId="252224865" sldId="1583"/>
            <ac:spMk id="5" creationId="{19C7BFF5-9D61-42FC-BF32-3EC89E134299}"/>
          </ac:spMkLst>
        </pc:spChg>
        <pc:spChg chg="mod">
          <ac:chgData name="Jaime Sanchez Alba" userId="04ce538a-2ce5-42c6-be95-5e5206ea213c" providerId="ADAL" clId="{55148B8D-BE45-4DE9-B9C3-85E07B9FCD19}" dt="2020-11-15T19:50:33.742" v="1864" actId="164"/>
          <ac:spMkLst>
            <pc:docMk/>
            <pc:sldMk cId="252224865" sldId="1583"/>
            <ac:spMk id="7" creationId="{CBF6BA9F-0002-4D34-BDE3-DAA163759585}"/>
          </ac:spMkLst>
        </pc:spChg>
        <pc:spChg chg="mod">
          <ac:chgData name="Jaime Sanchez Alba" userId="04ce538a-2ce5-42c6-be95-5e5206ea213c" providerId="ADAL" clId="{55148B8D-BE45-4DE9-B9C3-85E07B9FCD19}" dt="2020-11-15T19:50:33.742" v="1864" actId="164"/>
          <ac:spMkLst>
            <pc:docMk/>
            <pc:sldMk cId="252224865" sldId="1583"/>
            <ac:spMk id="9" creationId="{088BE5BA-B57C-46BE-B946-0E16203DE94B}"/>
          </ac:spMkLst>
        </pc:spChg>
        <pc:spChg chg="mod">
          <ac:chgData name="Jaime Sanchez Alba" userId="04ce538a-2ce5-42c6-be95-5e5206ea213c" providerId="ADAL" clId="{55148B8D-BE45-4DE9-B9C3-85E07B9FCD19}" dt="2020-11-15T19:50:33.742" v="1864" actId="164"/>
          <ac:spMkLst>
            <pc:docMk/>
            <pc:sldMk cId="252224865" sldId="1583"/>
            <ac:spMk id="10" creationId="{ABA6164A-D11C-411B-8475-C9ADC90C450E}"/>
          </ac:spMkLst>
        </pc:spChg>
        <pc:spChg chg="mod">
          <ac:chgData name="Jaime Sanchez Alba" userId="04ce538a-2ce5-42c6-be95-5e5206ea213c" providerId="ADAL" clId="{55148B8D-BE45-4DE9-B9C3-85E07B9FCD19}" dt="2020-11-15T19:50:33.742" v="1864" actId="164"/>
          <ac:spMkLst>
            <pc:docMk/>
            <pc:sldMk cId="252224865" sldId="1583"/>
            <ac:spMk id="11" creationId="{7813F28E-1F9F-47BA-A870-6FBFDE60D112}"/>
          </ac:spMkLst>
        </pc:spChg>
        <pc:spChg chg="mod">
          <ac:chgData name="Jaime Sanchez Alba" userId="04ce538a-2ce5-42c6-be95-5e5206ea213c" providerId="ADAL" clId="{55148B8D-BE45-4DE9-B9C3-85E07B9FCD19}" dt="2020-11-15T19:50:33.742" v="1864" actId="164"/>
          <ac:spMkLst>
            <pc:docMk/>
            <pc:sldMk cId="252224865" sldId="1583"/>
            <ac:spMk id="12" creationId="{3F3C3581-4B62-43D5-95E7-C69ACD1D4E4B}"/>
          </ac:spMkLst>
        </pc:spChg>
        <pc:spChg chg="mod">
          <ac:chgData name="Jaime Sanchez Alba" userId="04ce538a-2ce5-42c6-be95-5e5206ea213c" providerId="ADAL" clId="{55148B8D-BE45-4DE9-B9C3-85E07B9FCD19}" dt="2020-11-15T19:50:33.742" v="1864" actId="164"/>
          <ac:spMkLst>
            <pc:docMk/>
            <pc:sldMk cId="252224865" sldId="1583"/>
            <ac:spMk id="13" creationId="{7BAFB1FB-9FEC-4FF0-9216-F83B26B794D1}"/>
          </ac:spMkLst>
        </pc:spChg>
        <pc:spChg chg="del">
          <ac:chgData name="Jaime Sanchez Alba" userId="04ce538a-2ce5-42c6-be95-5e5206ea213c" providerId="ADAL" clId="{55148B8D-BE45-4DE9-B9C3-85E07B9FCD19}" dt="2020-11-15T19:50:14.098" v="1860" actId="478"/>
          <ac:spMkLst>
            <pc:docMk/>
            <pc:sldMk cId="252224865" sldId="1583"/>
            <ac:spMk id="14" creationId="{5E320F4A-259A-46E8-BD6E-197D85A5DE68}"/>
          </ac:spMkLst>
        </pc:spChg>
        <pc:spChg chg="del">
          <ac:chgData name="Jaime Sanchez Alba" userId="04ce538a-2ce5-42c6-be95-5e5206ea213c" providerId="ADAL" clId="{55148B8D-BE45-4DE9-B9C3-85E07B9FCD19}" dt="2020-11-15T19:50:14.098" v="1860" actId="478"/>
          <ac:spMkLst>
            <pc:docMk/>
            <pc:sldMk cId="252224865" sldId="1583"/>
            <ac:spMk id="15" creationId="{0CB7BB12-4A58-4534-BF31-675FB6487796}"/>
          </ac:spMkLst>
        </pc:spChg>
        <pc:spChg chg="mod">
          <ac:chgData name="Jaime Sanchez Alba" userId="04ce538a-2ce5-42c6-be95-5e5206ea213c" providerId="ADAL" clId="{55148B8D-BE45-4DE9-B9C3-85E07B9FCD19}" dt="2020-11-15T19:50:33.742" v="1864" actId="164"/>
          <ac:spMkLst>
            <pc:docMk/>
            <pc:sldMk cId="252224865" sldId="1583"/>
            <ac:spMk id="18" creationId="{CC35A46E-02E4-4E98-BA97-F66126DE598E}"/>
          </ac:spMkLst>
        </pc:spChg>
        <pc:spChg chg="mod">
          <ac:chgData name="Jaime Sanchez Alba" userId="04ce538a-2ce5-42c6-be95-5e5206ea213c" providerId="ADAL" clId="{55148B8D-BE45-4DE9-B9C3-85E07B9FCD19}" dt="2020-11-15T19:50:33.742" v="1864" actId="164"/>
          <ac:spMkLst>
            <pc:docMk/>
            <pc:sldMk cId="252224865" sldId="1583"/>
            <ac:spMk id="20" creationId="{30F53968-C43A-4B78-B36F-4FAD92288292}"/>
          </ac:spMkLst>
        </pc:spChg>
        <pc:spChg chg="del">
          <ac:chgData name="Jaime Sanchez Alba" userId="04ce538a-2ce5-42c6-be95-5e5206ea213c" providerId="ADAL" clId="{55148B8D-BE45-4DE9-B9C3-85E07B9FCD19}" dt="2020-11-15T19:50:14.098" v="1860" actId="478"/>
          <ac:spMkLst>
            <pc:docMk/>
            <pc:sldMk cId="252224865" sldId="1583"/>
            <ac:spMk id="23" creationId="{65BB13A7-658A-4EC7-8166-69E554142106}"/>
          </ac:spMkLst>
        </pc:spChg>
        <pc:spChg chg="mod">
          <ac:chgData name="Jaime Sanchez Alba" userId="04ce538a-2ce5-42c6-be95-5e5206ea213c" providerId="ADAL" clId="{55148B8D-BE45-4DE9-B9C3-85E07B9FCD19}" dt="2020-11-15T19:50:33.742" v="1864" actId="164"/>
          <ac:spMkLst>
            <pc:docMk/>
            <pc:sldMk cId="252224865" sldId="1583"/>
            <ac:spMk id="35" creationId="{0657519B-5C36-485D-B370-638D1EA00E4F}"/>
          </ac:spMkLst>
        </pc:spChg>
        <pc:spChg chg="mod">
          <ac:chgData name="Jaime Sanchez Alba" userId="04ce538a-2ce5-42c6-be95-5e5206ea213c" providerId="ADAL" clId="{55148B8D-BE45-4DE9-B9C3-85E07B9FCD19}" dt="2020-11-15T19:50:33.742" v="1864" actId="164"/>
          <ac:spMkLst>
            <pc:docMk/>
            <pc:sldMk cId="252224865" sldId="1583"/>
            <ac:spMk id="40" creationId="{6DE0D59F-242B-4D92-9CBD-07507D5F609B}"/>
          </ac:spMkLst>
        </pc:spChg>
        <pc:spChg chg="mod">
          <ac:chgData name="Jaime Sanchez Alba" userId="04ce538a-2ce5-42c6-be95-5e5206ea213c" providerId="ADAL" clId="{55148B8D-BE45-4DE9-B9C3-85E07B9FCD19}" dt="2020-11-15T19:50:33.742" v="1864" actId="164"/>
          <ac:spMkLst>
            <pc:docMk/>
            <pc:sldMk cId="252224865" sldId="1583"/>
            <ac:spMk id="54" creationId="{0F875273-9305-44D5-907A-BA38F76A45BE}"/>
          </ac:spMkLst>
        </pc:spChg>
        <pc:spChg chg="mod">
          <ac:chgData name="Jaime Sanchez Alba" userId="04ce538a-2ce5-42c6-be95-5e5206ea213c" providerId="ADAL" clId="{55148B8D-BE45-4DE9-B9C3-85E07B9FCD19}" dt="2020-11-15T19:50:33.742" v="1864" actId="164"/>
          <ac:spMkLst>
            <pc:docMk/>
            <pc:sldMk cId="252224865" sldId="1583"/>
            <ac:spMk id="58" creationId="{FCD9946C-F9AB-4108-8208-0CD920D8620E}"/>
          </ac:spMkLst>
        </pc:spChg>
        <pc:spChg chg="mod">
          <ac:chgData name="Jaime Sanchez Alba" userId="04ce538a-2ce5-42c6-be95-5e5206ea213c" providerId="ADAL" clId="{55148B8D-BE45-4DE9-B9C3-85E07B9FCD19}" dt="2020-11-15T19:50:33.742" v="1864" actId="164"/>
          <ac:spMkLst>
            <pc:docMk/>
            <pc:sldMk cId="252224865" sldId="1583"/>
            <ac:spMk id="62" creationId="{877D447E-AA77-4C24-B1EF-33ABB32AF8E3}"/>
          </ac:spMkLst>
        </pc:spChg>
        <pc:spChg chg="mod">
          <ac:chgData name="Jaime Sanchez Alba" userId="04ce538a-2ce5-42c6-be95-5e5206ea213c" providerId="ADAL" clId="{55148B8D-BE45-4DE9-B9C3-85E07B9FCD19}" dt="2020-11-15T19:50:33.742" v="1864" actId="164"/>
          <ac:spMkLst>
            <pc:docMk/>
            <pc:sldMk cId="252224865" sldId="1583"/>
            <ac:spMk id="77" creationId="{133C98F0-7352-40FA-BDCE-A9FFCA2BBD94}"/>
          </ac:spMkLst>
        </pc:spChg>
        <pc:spChg chg="del mod">
          <ac:chgData name="Jaime Sanchez Alba" userId="04ce538a-2ce5-42c6-be95-5e5206ea213c" providerId="ADAL" clId="{55148B8D-BE45-4DE9-B9C3-85E07B9FCD19}" dt="2020-11-15T19:50:18.406" v="1863" actId="478"/>
          <ac:spMkLst>
            <pc:docMk/>
            <pc:sldMk cId="252224865" sldId="1583"/>
            <ac:spMk id="79" creationId="{1C9970BE-75DB-4E77-B020-8B3C4EE0FD01}"/>
          </ac:spMkLst>
        </pc:spChg>
        <pc:spChg chg="del">
          <ac:chgData name="Jaime Sanchez Alba" userId="04ce538a-2ce5-42c6-be95-5e5206ea213c" providerId="ADAL" clId="{55148B8D-BE45-4DE9-B9C3-85E07B9FCD19}" dt="2020-11-15T19:50:16.934" v="1862" actId="478"/>
          <ac:spMkLst>
            <pc:docMk/>
            <pc:sldMk cId="252224865" sldId="1583"/>
            <ac:spMk id="83" creationId="{F5A2CB3D-A915-4D39-A08D-7D3BD79970B9}"/>
          </ac:spMkLst>
        </pc:spChg>
        <pc:spChg chg="del">
          <ac:chgData name="Jaime Sanchez Alba" userId="04ce538a-2ce5-42c6-be95-5e5206ea213c" providerId="ADAL" clId="{55148B8D-BE45-4DE9-B9C3-85E07B9FCD19}" dt="2020-11-15T19:50:12.243" v="1859" actId="478"/>
          <ac:spMkLst>
            <pc:docMk/>
            <pc:sldMk cId="252224865" sldId="1583"/>
            <ac:spMk id="101" creationId="{5070E2CB-3E67-48A9-B9A8-F6F56C1C4FDA}"/>
          </ac:spMkLst>
        </pc:spChg>
        <pc:spChg chg="del">
          <ac:chgData name="Jaime Sanchez Alba" userId="04ce538a-2ce5-42c6-be95-5e5206ea213c" providerId="ADAL" clId="{55148B8D-BE45-4DE9-B9C3-85E07B9FCD19}" dt="2020-11-15T19:50:14.098" v="1860" actId="478"/>
          <ac:spMkLst>
            <pc:docMk/>
            <pc:sldMk cId="252224865" sldId="1583"/>
            <ac:spMk id="102" creationId="{F110E077-4B94-4A81-AF81-5C0CB2A26C8B}"/>
          </ac:spMkLst>
        </pc:spChg>
        <pc:grpChg chg="add mod">
          <ac:chgData name="Jaime Sanchez Alba" userId="04ce538a-2ce5-42c6-be95-5e5206ea213c" providerId="ADAL" clId="{55148B8D-BE45-4DE9-B9C3-85E07B9FCD19}" dt="2020-11-15T19:50:33.742" v="1864" actId="164"/>
          <ac:grpSpMkLst>
            <pc:docMk/>
            <pc:sldMk cId="252224865" sldId="1583"/>
            <ac:grpSpMk id="8" creationId="{20578C33-3C7D-4BBB-8D33-1D53C516ABB7}"/>
          </ac:grpSpMkLst>
        </pc:grpChg>
        <pc:picChg chg="mod">
          <ac:chgData name="Jaime Sanchez Alba" userId="04ce538a-2ce5-42c6-be95-5e5206ea213c" providerId="ADAL" clId="{55148B8D-BE45-4DE9-B9C3-85E07B9FCD19}" dt="2020-11-15T19:50:33.742" v="1864" actId="164"/>
          <ac:picMkLst>
            <pc:docMk/>
            <pc:sldMk cId="252224865" sldId="1583"/>
            <ac:picMk id="2" creationId="{465F26E6-5833-49EF-9026-76192F2C77CA}"/>
          </ac:picMkLst>
        </pc:picChg>
        <pc:picChg chg="mod">
          <ac:chgData name="Jaime Sanchez Alba" userId="04ce538a-2ce5-42c6-be95-5e5206ea213c" providerId="ADAL" clId="{55148B8D-BE45-4DE9-B9C3-85E07B9FCD19}" dt="2020-11-15T19:50:33.742" v="1864" actId="164"/>
          <ac:picMkLst>
            <pc:docMk/>
            <pc:sldMk cId="252224865" sldId="1583"/>
            <ac:picMk id="16" creationId="{D5F81E34-9F72-4A24-9EA3-D607483A68B4}"/>
          </ac:picMkLst>
        </pc:picChg>
        <pc:picChg chg="mod">
          <ac:chgData name="Jaime Sanchez Alba" userId="04ce538a-2ce5-42c6-be95-5e5206ea213c" providerId="ADAL" clId="{55148B8D-BE45-4DE9-B9C3-85E07B9FCD19}" dt="2020-11-15T19:50:33.742" v="1864" actId="164"/>
          <ac:picMkLst>
            <pc:docMk/>
            <pc:sldMk cId="252224865" sldId="1583"/>
            <ac:picMk id="21" creationId="{0C1B0AA8-92BF-4133-951D-6D6E61291583}"/>
          </ac:picMkLst>
        </pc:picChg>
        <pc:picChg chg="mod">
          <ac:chgData name="Jaime Sanchez Alba" userId="04ce538a-2ce5-42c6-be95-5e5206ea213c" providerId="ADAL" clId="{55148B8D-BE45-4DE9-B9C3-85E07B9FCD19}" dt="2020-11-15T19:50:33.742" v="1864" actId="164"/>
          <ac:picMkLst>
            <pc:docMk/>
            <pc:sldMk cId="252224865" sldId="1583"/>
            <ac:picMk id="22" creationId="{F52F1767-9C6F-4A83-AB20-23F801A30B30}"/>
          </ac:picMkLst>
        </pc:picChg>
        <pc:picChg chg="mod">
          <ac:chgData name="Jaime Sanchez Alba" userId="04ce538a-2ce5-42c6-be95-5e5206ea213c" providerId="ADAL" clId="{55148B8D-BE45-4DE9-B9C3-85E07B9FCD19}" dt="2020-11-15T19:50:33.742" v="1864" actId="164"/>
          <ac:picMkLst>
            <pc:docMk/>
            <pc:sldMk cId="252224865" sldId="1583"/>
            <ac:picMk id="30" creationId="{51306A97-73E7-4F7B-8E5C-F6B222F95A6A}"/>
          </ac:picMkLst>
        </pc:picChg>
        <pc:picChg chg="del">
          <ac:chgData name="Jaime Sanchez Alba" userId="04ce538a-2ce5-42c6-be95-5e5206ea213c" providerId="ADAL" clId="{55148B8D-BE45-4DE9-B9C3-85E07B9FCD19}" dt="2020-11-15T19:50:14.098" v="1860" actId="478"/>
          <ac:picMkLst>
            <pc:docMk/>
            <pc:sldMk cId="252224865" sldId="1583"/>
            <ac:picMk id="1028" creationId="{9419BA5B-985D-471A-9A8C-5BF437A98915}"/>
          </ac:picMkLst>
        </pc:picChg>
        <pc:picChg chg="mod">
          <ac:chgData name="Jaime Sanchez Alba" userId="04ce538a-2ce5-42c6-be95-5e5206ea213c" providerId="ADAL" clId="{55148B8D-BE45-4DE9-B9C3-85E07B9FCD19}" dt="2020-11-15T19:50:33.742" v="1864" actId="164"/>
          <ac:picMkLst>
            <pc:docMk/>
            <pc:sldMk cId="252224865" sldId="1583"/>
            <ac:picMk id="1030" creationId="{AAF50090-3CE7-47CF-8772-75A3FEC5B3B4}"/>
          </ac:picMkLst>
        </pc:picChg>
      </pc:sldChg>
      <pc:sldChg chg="modSp mod">
        <pc:chgData name="Jaime Sanchez Alba" userId="04ce538a-2ce5-42c6-be95-5e5206ea213c" providerId="ADAL" clId="{55148B8D-BE45-4DE9-B9C3-85E07B9FCD19}" dt="2020-11-20T02:01:43.759" v="3202" actId="20577"/>
        <pc:sldMkLst>
          <pc:docMk/>
          <pc:sldMk cId="297181150" sldId="1585"/>
        </pc:sldMkLst>
        <pc:spChg chg="mod">
          <ac:chgData name="Jaime Sanchez Alba" userId="04ce538a-2ce5-42c6-be95-5e5206ea213c" providerId="ADAL" clId="{55148B8D-BE45-4DE9-B9C3-85E07B9FCD19}" dt="2020-11-20T02:01:43.759" v="3202" actId="20577"/>
          <ac:spMkLst>
            <pc:docMk/>
            <pc:sldMk cId="297181150" sldId="1585"/>
            <ac:spMk id="25" creationId="{2E59B7BE-C1AF-4027-8150-797AE095BD67}"/>
          </ac:spMkLst>
        </pc:spChg>
      </pc:sldChg>
      <pc:sldChg chg="modSp mod">
        <pc:chgData name="Jaime Sanchez Alba" userId="04ce538a-2ce5-42c6-be95-5e5206ea213c" providerId="ADAL" clId="{55148B8D-BE45-4DE9-B9C3-85E07B9FCD19}" dt="2020-11-19T19:37:50.051" v="2172" actId="20577"/>
        <pc:sldMkLst>
          <pc:docMk/>
          <pc:sldMk cId="363427609" sldId="1587"/>
        </pc:sldMkLst>
        <pc:spChg chg="mod">
          <ac:chgData name="Jaime Sanchez Alba" userId="04ce538a-2ce5-42c6-be95-5e5206ea213c" providerId="ADAL" clId="{55148B8D-BE45-4DE9-B9C3-85E07B9FCD19}" dt="2020-11-19T19:37:50.051" v="2172" actId="20577"/>
          <ac:spMkLst>
            <pc:docMk/>
            <pc:sldMk cId="363427609" sldId="1587"/>
            <ac:spMk id="24" creationId="{CFE29AED-6C97-461F-A376-05A3CC583364}"/>
          </ac:spMkLst>
        </pc:spChg>
      </pc:sldChg>
      <pc:sldChg chg="modSp mod">
        <pc:chgData name="Jaime Sanchez Alba" userId="04ce538a-2ce5-42c6-be95-5e5206ea213c" providerId="ADAL" clId="{55148B8D-BE45-4DE9-B9C3-85E07B9FCD19}" dt="2020-11-20T01:55:46.741" v="3015" actId="20577"/>
        <pc:sldMkLst>
          <pc:docMk/>
          <pc:sldMk cId="3079628859" sldId="1591"/>
        </pc:sldMkLst>
        <pc:spChg chg="mod">
          <ac:chgData name="Jaime Sanchez Alba" userId="04ce538a-2ce5-42c6-be95-5e5206ea213c" providerId="ADAL" clId="{55148B8D-BE45-4DE9-B9C3-85E07B9FCD19}" dt="2020-11-20T01:55:46.741" v="3015" actId="20577"/>
          <ac:spMkLst>
            <pc:docMk/>
            <pc:sldMk cId="3079628859" sldId="1591"/>
            <ac:spMk id="2" creationId="{B16C76EB-E0FA-C440-83B7-319DFD76E395}"/>
          </ac:spMkLst>
        </pc:spChg>
      </pc:sldChg>
      <pc:sldChg chg="modSp mod">
        <pc:chgData name="Jaime Sanchez Alba" userId="04ce538a-2ce5-42c6-be95-5e5206ea213c" providerId="ADAL" clId="{55148B8D-BE45-4DE9-B9C3-85E07B9FCD19}" dt="2020-11-20T01:59:04.606" v="3138" actId="20577"/>
        <pc:sldMkLst>
          <pc:docMk/>
          <pc:sldMk cId="3202910608" sldId="1592"/>
        </pc:sldMkLst>
        <pc:spChg chg="mod">
          <ac:chgData name="Jaime Sanchez Alba" userId="04ce538a-2ce5-42c6-be95-5e5206ea213c" providerId="ADAL" clId="{55148B8D-BE45-4DE9-B9C3-85E07B9FCD19}" dt="2020-11-20T01:59:04.606" v="3138" actId="20577"/>
          <ac:spMkLst>
            <pc:docMk/>
            <pc:sldMk cId="3202910608" sldId="1592"/>
            <ac:spMk id="2" creationId="{B16C76EB-E0FA-C440-83B7-319DFD76E395}"/>
          </ac:spMkLst>
        </pc:spChg>
      </pc:sldChg>
      <pc:sldChg chg="modSp mod">
        <pc:chgData name="Jaime Sanchez Alba" userId="04ce538a-2ce5-42c6-be95-5e5206ea213c" providerId="ADAL" clId="{55148B8D-BE45-4DE9-B9C3-85E07B9FCD19}" dt="2020-11-20T01:59:12.933" v="3146" actId="20577"/>
        <pc:sldMkLst>
          <pc:docMk/>
          <pc:sldMk cId="1860393943" sldId="1598"/>
        </pc:sldMkLst>
        <pc:spChg chg="mod">
          <ac:chgData name="Jaime Sanchez Alba" userId="04ce538a-2ce5-42c6-be95-5e5206ea213c" providerId="ADAL" clId="{55148B8D-BE45-4DE9-B9C3-85E07B9FCD19}" dt="2020-11-20T01:59:12.933" v="3146" actId="20577"/>
          <ac:spMkLst>
            <pc:docMk/>
            <pc:sldMk cId="1860393943" sldId="1598"/>
            <ac:spMk id="32" creationId="{193ED301-57AD-284C-93B9-8D92E9811FEF}"/>
          </ac:spMkLst>
        </pc:spChg>
      </pc:sldChg>
      <pc:sldChg chg="modSp mod">
        <pc:chgData name="Jaime Sanchez Alba" userId="04ce538a-2ce5-42c6-be95-5e5206ea213c" providerId="ADAL" clId="{55148B8D-BE45-4DE9-B9C3-85E07B9FCD19}" dt="2020-11-20T01:59:52.781" v="3164" actId="20577"/>
        <pc:sldMkLst>
          <pc:docMk/>
          <pc:sldMk cId="647422512" sldId="1599"/>
        </pc:sldMkLst>
        <pc:spChg chg="mod">
          <ac:chgData name="Jaime Sanchez Alba" userId="04ce538a-2ce5-42c6-be95-5e5206ea213c" providerId="ADAL" clId="{55148B8D-BE45-4DE9-B9C3-85E07B9FCD19}" dt="2020-11-20T01:59:52.781" v="3164" actId="20577"/>
          <ac:spMkLst>
            <pc:docMk/>
            <pc:sldMk cId="647422512" sldId="1599"/>
            <ac:spMk id="8" creationId="{38A80221-3DB0-47C1-90ED-BE28038A02FA}"/>
          </ac:spMkLst>
        </pc:spChg>
      </pc:sldChg>
      <pc:sldChg chg="modSp mod">
        <pc:chgData name="Jaime Sanchez Alba" userId="04ce538a-2ce5-42c6-be95-5e5206ea213c" providerId="ADAL" clId="{55148B8D-BE45-4DE9-B9C3-85E07B9FCD19}" dt="2020-11-20T02:00:00.844" v="3172" actId="20577"/>
        <pc:sldMkLst>
          <pc:docMk/>
          <pc:sldMk cId="2617767449" sldId="1600"/>
        </pc:sldMkLst>
        <pc:spChg chg="mod">
          <ac:chgData name="Jaime Sanchez Alba" userId="04ce538a-2ce5-42c6-be95-5e5206ea213c" providerId="ADAL" clId="{55148B8D-BE45-4DE9-B9C3-85E07B9FCD19}" dt="2020-11-20T02:00:00.844" v="3172" actId="20577"/>
          <ac:spMkLst>
            <pc:docMk/>
            <pc:sldMk cId="2617767449" sldId="1600"/>
            <ac:spMk id="8" creationId="{38A80221-3DB0-47C1-90ED-BE28038A02FA}"/>
          </ac:spMkLst>
        </pc:spChg>
      </pc:sldChg>
      <pc:sldChg chg="modSp mod">
        <pc:chgData name="Jaime Sanchez Alba" userId="04ce538a-2ce5-42c6-be95-5e5206ea213c" providerId="ADAL" clId="{55148B8D-BE45-4DE9-B9C3-85E07B9FCD19}" dt="2020-11-20T02:00:17.212" v="3180" actId="20577"/>
        <pc:sldMkLst>
          <pc:docMk/>
          <pc:sldMk cId="2395387930" sldId="1601"/>
        </pc:sldMkLst>
        <pc:spChg chg="mod">
          <ac:chgData name="Jaime Sanchez Alba" userId="04ce538a-2ce5-42c6-be95-5e5206ea213c" providerId="ADAL" clId="{55148B8D-BE45-4DE9-B9C3-85E07B9FCD19}" dt="2020-11-20T02:00:17.212" v="3180" actId="20577"/>
          <ac:spMkLst>
            <pc:docMk/>
            <pc:sldMk cId="2395387930" sldId="1601"/>
            <ac:spMk id="8" creationId="{38A80221-3DB0-47C1-90ED-BE28038A02FA}"/>
          </ac:spMkLst>
        </pc:spChg>
      </pc:sldChg>
      <pc:sldChg chg="modSp mod">
        <pc:chgData name="Jaime Sanchez Alba" userId="04ce538a-2ce5-42c6-be95-5e5206ea213c" providerId="ADAL" clId="{55148B8D-BE45-4DE9-B9C3-85E07B9FCD19}" dt="2020-11-20T02:00:20.965" v="3188" actId="20577"/>
        <pc:sldMkLst>
          <pc:docMk/>
          <pc:sldMk cId="1845456368" sldId="1602"/>
        </pc:sldMkLst>
        <pc:spChg chg="mod">
          <ac:chgData name="Jaime Sanchez Alba" userId="04ce538a-2ce5-42c6-be95-5e5206ea213c" providerId="ADAL" clId="{55148B8D-BE45-4DE9-B9C3-85E07B9FCD19}" dt="2020-11-20T02:00:20.965" v="3188" actId="20577"/>
          <ac:spMkLst>
            <pc:docMk/>
            <pc:sldMk cId="1845456368" sldId="1602"/>
            <ac:spMk id="8" creationId="{38A80221-3DB0-47C1-90ED-BE28038A02FA}"/>
          </ac:spMkLst>
        </pc:spChg>
      </pc:sldChg>
      <pc:sldChg chg="modSp mod">
        <pc:chgData name="Jaime Sanchez Alba" userId="04ce538a-2ce5-42c6-be95-5e5206ea213c" providerId="ADAL" clId="{55148B8D-BE45-4DE9-B9C3-85E07B9FCD19}" dt="2020-11-20T02:00:24.836" v="3196" actId="20577"/>
        <pc:sldMkLst>
          <pc:docMk/>
          <pc:sldMk cId="1001967763" sldId="1603"/>
        </pc:sldMkLst>
        <pc:spChg chg="mod">
          <ac:chgData name="Jaime Sanchez Alba" userId="04ce538a-2ce5-42c6-be95-5e5206ea213c" providerId="ADAL" clId="{55148B8D-BE45-4DE9-B9C3-85E07B9FCD19}" dt="2020-11-20T02:00:24.836" v="3196" actId="20577"/>
          <ac:spMkLst>
            <pc:docMk/>
            <pc:sldMk cId="1001967763" sldId="1603"/>
            <ac:spMk id="8" creationId="{38A80221-3DB0-47C1-90ED-BE28038A02FA}"/>
          </ac:spMkLst>
        </pc:spChg>
      </pc:sldChg>
      <pc:sldChg chg="delSp mod">
        <pc:chgData name="Jaime Sanchez Alba" userId="04ce538a-2ce5-42c6-be95-5e5206ea213c" providerId="ADAL" clId="{55148B8D-BE45-4DE9-B9C3-85E07B9FCD19}" dt="2020-11-20T02:10:55.094" v="3295" actId="478"/>
        <pc:sldMkLst>
          <pc:docMk/>
          <pc:sldMk cId="1241839765" sldId="1604"/>
        </pc:sldMkLst>
        <pc:spChg chg="del">
          <ac:chgData name="Jaime Sanchez Alba" userId="04ce538a-2ce5-42c6-be95-5e5206ea213c" providerId="ADAL" clId="{55148B8D-BE45-4DE9-B9C3-85E07B9FCD19}" dt="2020-11-20T02:10:55.094" v="3295" actId="478"/>
          <ac:spMkLst>
            <pc:docMk/>
            <pc:sldMk cId="1241839765" sldId="1604"/>
            <ac:spMk id="7" creationId="{EBAEAF3D-BD35-4900-87AF-B7D462D6B790}"/>
          </ac:spMkLst>
        </pc:spChg>
      </pc:sldChg>
      <pc:sldChg chg="modSp add mod ord">
        <pc:chgData name="Jaime Sanchez Alba" userId="04ce538a-2ce5-42c6-be95-5e5206ea213c" providerId="ADAL" clId="{55148B8D-BE45-4DE9-B9C3-85E07B9FCD19}" dt="2020-11-20T02:08:12.148" v="3268" actId="20577"/>
        <pc:sldMkLst>
          <pc:docMk/>
          <pc:sldMk cId="3958725118" sldId="1607"/>
        </pc:sldMkLst>
        <pc:spChg chg="mod">
          <ac:chgData name="Jaime Sanchez Alba" userId="04ce538a-2ce5-42c6-be95-5e5206ea213c" providerId="ADAL" clId="{55148B8D-BE45-4DE9-B9C3-85E07B9FCD19}" dt="2020-11-20T02:08:12.148" v="3268" actId="20577"/>
          <ac:spMkLst>
            <pc:docMk/>
            <pc:sldMk cId="3958725118" sldId="1607"/>
            <ac:spMk id="2" creationId="{B16C76EB-E0FA-C440-83B7-319DFD76E395}"/>
          </ac:spMkLst>
        </pc:spChg>
      </pc:sldChg>
      <pc:sldChg chg="addSp delSp modSp add mod ord delAnim modAnim">
        <pc:chgData name="Jaime Sanchez Alba" userId="04ce538a-2ce5-42c6-be95-5e5206ea213c" providerId="ADAL" clId="{55148B8D-BE45-4DE9-B9C3-85E07B9FCD19}" dt="2020-11-20T02:28:58.453" v="3809" actId="20577"/>
        <pc:sldMkLst>
          <pc:docMk/>
          <pc:sldMk cId="325099559" sldId="1608"/>
        </pc:sldMkLst>
        <pc:spChg chg="mod">
          <ac:chgData name="Jaime Sanchez Alba" userId="04ce538a-2ce5-42c6-be95-5e5206ea213c" providerId="ADAL" clId="{55148B8D-BE45-4DE9-B9C3-85E07B9FCD19}" dt="2020-11-20T02:17:51.476" v="3361" actId="20577"/>
          <ac:spMkLst>
            <pc:docMk/>
            <pc:sldMk cId="325099559" sldId="1608"/>
            <ac:spMk id="2" creationId="{1461025A-08DC-C44E-9C71-F6E94BA758AE}"/>
          </ac:spMkLst>
        </pc:spChg>
        <pc:spChg chg="add del mod">
          <ac:chgData name="Jaime Sanchez Alba" userId="04ce538a-2ce5-42c6-be95-5e5206ea213c" providerId="ADAL" clId="{55148B8D-BE45-4DE9-B9C3-85E07B9FCD19}" dt="2020-11-20T02:26:51.376" v="3614" actId="478"/>
          <ac:spMkLst>
            <pc:docMk/>
            <pc:sldMk cId="325099559" sldId="1608"/>
            <ac:spMk id="3" creationId="{6CA20E89-9F4C-4250-B6AA-73A37DAA1FFE}"/>
          </ac:spMkLst>
        </pc:spChg>
        <pc:spChg chg="add mod">
          <ac:chgData name="Jaime Sanchez Alba" userId="04ce538a-2ce5-42c6-be95-5e5206ea213c" providerId="ADAL" clId="{55148B8D-BE45-4DE9-B9C3-85E07B9FCD19}" dt="2020-11-20T02:28:58.453" v="3809" actId="20577"/>
          <ac:spMkLst>
            <pc:docMk/>
            <pc:sldMk cId="325099559" sldId="1608"/>
            <ac:spMk id="4" creationId="{5F3D19CF-DC44-4664-AC91-A19C575AC897}"/>
          </ac:spMkLst>
        </pc:spChg>
        <pc:spChg chg="del">
          <ac:chgData name="Jaime Sanchez Alba" userId="04ce538a-2ce5-42c6-be95-5e5206ea213c" providerId="ADAL" clId="{55148B8D-BE45-4DE9-B9C3-85E07B9FCD19}" dt="2020-11-19T20:13:18.362" v="2835" actId="478"/>
          <ac:spMkLst>
            <pc:docMk/>
            <pc:sldMk cId="325099559" sldId="1608"/>
            <ac:spMk id="5" creationId="{882AF112-AB18-4E71-B471-53B96FC5D23E}"/>
          </ac:spMkLst>
        </pc:spChg>
        <pc:spChg chg="del">
          <ac:chgData name="Jaime Sanchez Alba" userId="04ce538a-2ce5-42c6-be95-5e5206ea213c" providerId="ADAL" clId="{55148B8D-BE45-4DE9-B9C3-85E07B9FCD19}" dt="2020-11-19T20:13:19.525" v="2836" actId="478"/>
          <ac:spMkLst>
            <pc:docMk/>
            <pc:sldMk cId="325099559" sldId="1608"/>
            <ac:spMk id="6" creationId="{F3997142-95B0-4539-BC30-002E2E8C6097}"/>
          </ac:spMkLst>
        </pc:spChg>
        <pc:picChg chg="del">
          <ac:chgData name="Jaime Sanchez Alba" userId="04ce538a-2ce5-42c6-be95-5e5206ea213c" providerId="ADAL" clId="{55148B8D-BE45-4DE9-B9C3-85E07B9FCD19}" dt="2020-11-19T20:13:12.910" v="2827" actId="478"/>
          <ac:picMkLst>
            <pc:docMk/>
            <pc:sldMk cId="325099559" sldId="1608"/>
            <ac:picMk id="21" creationId="{373348B2-19AE-4907-8B55-F4E067CF615D}"/>
          </ac:picMkLst>
        </pc:picChg>
        <pc:picChg chg="del">
          <ac:chgData name="Jaime Sanchez Alba" userId="04ce538a-2ce5-42c6-be95-5e5206ea213c" providerId="ADAL" clId="{55148B8D-BE45-4DE9-B9C3-85E07B9FCD19}" dt="2020-11-19T20:13:17.085" v="2833" actId="478"/>
          <ac:picMkLst>
            <pc:docMk/>
            <pc:sldMk cId="325099559" sldId="1608"/>
            <ac:picMk id="1026" creationId="{10E08A06-496B-48EF-A742-E6A1C01635B2}"/>
          </ac:picMkLst>
        </pc:picChg>
        <pc:picChg chg="del mod">
          <ac:chgData name="Jaime Sanchez Alba" userId="04ce538a-2ce5-42c6-be95-5e5206ea213c" providerId="ADAL" clId="{55148B8D-BE45-4DE9-B9C3-85E07B9FCD19}" dt="2020-11-19T20:13:15.805" v="2831" actId="478"/>
          <ac:picMkLst>
            <pc:docMk/>
            <pc:sldMk cId="325099559" sldId="1608"/>
            <ac:picMk id="1030" creationId="{56739CA5-A5A6-4EA0-9DE0-10DCF2A79F00}"/>
          </ac:picMkLst>
        </pc:picChg>
        <pc:picChg chg="del">
          <ac:chgData name="Jaime Sanchez Alba" userId="04ce538a-2ce5-42c6-be95-5e5206ea213c" providerId="ADAL" clId="{55148B8D-BE45-4DE9-B9C3-85E07B9FCD19}" dt="2020-11-19T20:13:17.929" v="2834" actId="478"/>
          <ac:picMkLst>
            <pc:docMk/>
            <pc:sldMk cId="325099559" sldId="1608"/>
            <ac:picMk id="1032" creationId="{550222C4-6BCD-4D1B-B7E8-77FA217FD12F}"/>
          </ac:picMkLst>
        </pc:picChg>
        <pc:picChg chg="del">
          <ac:chgData name="Jaime Sanchez Alba" userId="04ce538a-2ce5-42c6-be95-5e5206ea213c" providerId="ADAL" clId="{55148B8D-BE45-4DE9-B9C3-85E07B9FCD19}" dt="2020-11-19T20:13:13.812" v="2828" actId="478"/>
          <ac:picMkLst>
            <pc:docMk/>
            <pc:sldMk cId="325099559" sldId="1608"/>
            <ac:picMk id="1034" creationId="{84C3541C-B55B-4B41-9A4D-FE1A6045B463}"/>
          </ac:picMkLst>
        </pc:picChg>
        <pc:picChg chg="del">
          <ac:chgData name="Jaime Sanchez Alba" userId="04ce538a-2ce5-42c6-be95-5e5206ea213c" providerId="ADAL" clId="{55148B8D-BE45-4DE9-B9C3-85E07B9FCD19}" dt="2020-11-19T20:13:16.642" v="2832" actId="478"/>
          <ac:picMkLst>
            <pc:docMk/>
            <pc:sldMk cId="325099559" sldId="1608"/>
            <ac:picMk id="5122" creationId="{1FC46DB3-6827-455A-817D-8A987B5CD64F}"/>
          </ac:picMkLst>
        </pc:picChg>
        <pc:cxnChg chg="del">
          <ac:chgData name="Jaime Sanchez Alba" userId="04ce538a-2ce5-42c6-be95-5e5206ea213c" providerId="ADAL" clId="{55148B8D-BE45-4DE9-B9C3-85E07B9FCD19}" dt="2020-11-19T20:13:14.676" v="2829" actId="478"/>
          <ac:cxnSpMkLst>
            <pc:docMk/>
            <pc:sldMk cId="325099559" sldId="1608"/>
            <ac:cxnSpMk id="23" creationId="{12902E7D-05C1-4599-8835-82E6A63D5906}"/>
          </ac:cxnSpMkLst>
        </pc:cxnChg>
      </pc:sldChg>
      <pc:sldChg chg="add">
        <pc:chgData name="Jaime Sanchez Alba" userId="04ce538a-2ce5-42c6-be95-5e5206ea213c" providerId="ADAL" clId="{55148B8D-BE45-4DE9-B9C3-85E07B9FCD19}" dt="2020-11-20T02:08:04.729" v="3248"/>
        <pc:sldMkLst>
          <pc:docMk/>
          <pc:sldMk cId="3747723073" sldId="1612"/>
        </pc:sldMkLst>
      </pc:sldChg>
      <pc:sldChg chg="addSp delSp modSp new mod ord modClrScheme chgLayout">
        <pc:chgData name="Jaime Sanchez Alba" userId="04ce538a-2ce5-42c6-be95-5e5206ea213c" providerId="ADAL" clId="{55148B8D-BE45-4DE9-B9C3-85E07B9FCD19}" dt="2020-11-20T02:09:33.498" v="3275"/>
        <pc:sldMkLst>
          <pc:docMk/>
          <pc:sldMk cId="2673070990" sldId="1613"/>
        </pc:sldMkLst>
        <pc:spChg chg="del">
          <ac:chgData name="Jaime Sanchez Alba" userId="04ce538a-2ce5-42c6-be95-5e5206ea213c" providerId="ADAL" clId="{55148B8D-BE45-4DE9-B9C3-85E07B9FCD19}" dt="2020-11-20T02:08:23.465" v="3270" actId="700"/>
          <ac:spMkLst>
            <pc:docMk/>
            <pc:sldMk cId="2673070990" sldId="1613"/>
            <ac:spMk id="2" creationId="{3D1785A7-D871-4D0C-AB62-89221F2F6260}"/>
          </ac:spMkLst>
        </pc:spChg>
        <pc:picChg chg="add mod">
          <ac:chgData name="Jaime Sanchez Alba" userId="04ce538a-2ce5-42c6-be95-5e5206ea213c" providerId="ADAL" clId="{55148B8D-BE45-4DE9-B9C3-85E07B9FCD19}" dt="2020-11-20T02:09:22.523" v="3271"/>
          <ac:picMkLst>
            <pc:docMk/>
            <pc:sldMk cId="2673070990" sldId="1613"/>
            <ac:picMk id="3" creationId="{6F2F48EA-0ED9-4721-823F-4B7FCD64491C}"/>
          </ac:picMkLst>
        </pc:picChg>
      </pc:sldChg>
      <pc:sldChg chg="addSp delSp modSp new mod modClrScheme chgLayout">
        <pc:chgData name="Jaime Sanchez Alba" userId="04ce538a-2ce5-42c6-be95-5e5206ea213c" providerId="ADAL" clId="{55148B8D-BE45-4DE9-B9C3-85E07B9FCD19}" dt="2020-11-20T02:25:35.117" v="3613" actId="20577"/>
        <pc:sldMkLst>
          <pc:docMk/>
          <pc:sldMk cId="719378580" sldId="1614"/>
        </pc:sldMkLst>
        <pc:spChg chg="del">
          <ac:chgData name="Jaime Sanchez Alba" userId="04ce538a-2ce5-42c6-be95-5e5206ea213c" providerId="ADAL" clId="{55148B8D-BE45-4DE9-B9C3-85E07B9FCD19}" dt="2020-11-20T02:09:50.196" v="3277" actId="700"/>
          <ac:spMkLst>
            <pc:docMk/>
            <pc:sldMk cId="719378580" sldId="1614"/>
            <ac:spMk id="2" creationId="{F6D91B82-3173-4538-A180-0596AD69D786}"/>
          </ac:spMkLst>
        </pc:spChg>
        <pc:spChg chg="add del mod">
          <ac:chgData name="Jaime Sanchez Alba" userId="04ce538a-2ce5-42c6-be95-5e5206ea213c" providerId="ADAL" clId="{55148B8D-BE45-4DE9-B9C3-85E07B9FCD19}" dt="2020-11-20T02:19:06.912" v="3362" actId="478"/>
          <ac:spMkLst>
            <pc:docMk/>
            <pc:sldMk cId="719378580" sldId="1614"/>
            <ac:spMk id="3" creationId="{74D11C71-8BBC-41FE-8507-2651334641C0}"/>
          </ac:spMkLst>
        </pc:spChg>
        <pc:spChg chg="add mod">
          <ac:chgData name="Jaime Sanchez Alba" userId="04ce538a-2ce5-42c6-be95-5e5206ea213c" providerId="ADAL" clId="{55148B8D-BE45-4DE9-B9C3-85E07B9FCD19}" dt="2020-11-20T02:25:35.117" v="3613" actId="20577"/>
          <ac:spMkLst>
            <pc:docMk/>
            <pc:sldMk cId="719378580" sldId="1614"/>
            <ac:spMk id="4" creationId="{BC10A4B2-8279-4A69-B825-3254F2D2E931}"/>
          </ac:spMkLst>
        </pc:spChg>
        <pc:spChg chg="add mod">
          <ac:chgData name="Jaime Sanchez Alba" userId="04ce538a-2ce5-42c6-be95-5e5206ea213c" providerId="ADAL" clId="{55148B8D-BE45-4DE9-B9C3-85E07B9FCD19}" dt="2020-11-20T02:22:50.930" v="3557" actId="403"/>
          <ac:spMkLst>
            <pc:docMk/>
            <pc:sldMk cId="719378580" sldId="1614"/>
            <ac:spMk id="5" creationId="{91DE2743-F3B4-47E1-A0BB-6A38CC47570B}"/>
          </ac:spMkLst>
        </pc:spChg>
      </pc:sldChg>
    </pc:docChg>
  </pc:docChgLst>
  <pc:docChgLst>
    <pc:chgData name="Zachary Boiskin" userId="S::zboiskin@nd.edu::2e095cfd-454c-47c7-9225-a1c542b12360" providerId="AD" clId="Web-{1D83B3A4-78D0-4A9B-89EC-F35B40B84A30}"/>
    <pc:docChg chg="addSld modSld">
      <pc:chgData name="Zachary Boiskin" userId="S::zboiskin@nd.edu::2e095cfd-454c-47c7-9225-a1c542b12360" providerId="AD" clId="Web-{1D83B3A4-78D0-4A9B-89EC-F35B40B84A30}" dt="2020-11-18T05:18:06.871" v="44" actId="1076"/>
      <pc:docMkLst>
        <pc:docMk/>
      </pc:docMkLst>
      <pc:sldChg chg="addSp delSp modSp">
        <pc:chgData name="Zachary Boiskin" userId="S::zboiskin@nd.edu::2e095cfd-454c-47c7-9225-a1c542b12360" providerId="AD" clId="Web-{1D83B3A4-78D0-4A9B-89EC-F35B40B84A30}" dt="2020-11-18T05:18:06.871" v="44" actId="1076"/>
        <pc:sldMkLst>
          <pc:docMk/>
          <pc:sldMk cId="297181150" sldId="1585"/>
        </pc:sldMkLst>
        <pc:picChg chg="del">
          <ac:chgData name="Zachary Boiskin" userId="S::zboiskin@nd.edu::2e095cfd-454c-47c7-9225-a1c542b12360" providerId="AD" clId="Web-{1D83B3A4-78D0-4A9B-89EC-F35B40B84A30}" dt="2020-11-18T05:17:44.778" v="39"/>
          <ac:picMkLst>
            <pc:docMk/>
            <pc:sldMk cId="297181150" sldId="1585"/>
            <ac:picMk id="2" creationId="{5554C738-DF7F-4EAC-9224-6F2077AEAC0F}"/>
          </ac:picMkLst>
        </pc:picChg>
        <pc:picChg chg="add mod">
          <ac:chgData name="Zachary Boiskin" userId="S::zboiskin@nd.edu::2e095cfd-454c-47c7-9225-a1c542b12360" providerId="AD" clId="Web-{1D83B3A4-78D0-4A9B-89EC-F35B40B84A30}" dt="2020-11-18T05:18:06.871" v="44" actId="1076"/>
          <ac:picMkLst>
            <pc:docMk/>
            <pc:sldMk cId="297181150" sldId="1585"/>
            <ac:picMk id="3" creationId="{21DF5F43-FC21-4269-86A3-6921C5351333}"/>
          </ac:picMkLst>
        </pc:picChg>
      </pc:sldChg>
      <pc:sldChg chg="addSp delSp modSp add replId">
        <pc:chgData name="Zachary Boiskin" userId="S::zboiskin@nd.edu::2e095cfd-454c-47c7-9225-a1c542b12360" providerId="AD" clId="Web-{1D83B3A4-78D0-4A9B-89EC-F35B40B84A30}" dt="2020-11-18T05:09:02.215" v="36" actId="20577"/>
        <pc:sldMkLst>
          <pc:docMk/>
          <pc:sldMk cId="1241839765" sldId="1604"/>
        </pc:sldMkLst>
        <pc:spChg chg="mod">
          <ac:chgData name="Zachary Boiskin" userId="S::zboiskin@nd.edu::2e095cfd-454c-47c7-9225-a1c542b12360" providerId="AD" clId="Web-{1D83B3A4-78D0-4A9B-89EC-F35B40B84A30}" dt="2020-11-18T05:08:11.122" v="18" actId="20577"/>
          <ac:spMkLst>
            <pc:docMk/>
            <pc:sldMk cId="1241839765" sldId="1604"/>
            <ac:spMk id="2" creationId="{D634DB7A-FBA7-2A4A-B97C-745FC7DC7B9B}"/>
          </ac:spMkLst>
        </pc:spChg>
        <pc:spChg chg="del">
          <ac:chgData name="Zachary Boiskin" userId="S::zboiskin@nd.edu::2e095cfd-454c-47c7-9225-a1c542b12360" providerId="AD" clId="Web-{1D83B3A4-78D0-4A9B-89EC-F35B40B84A30}" dt="2020-11-18T05:07:45.059" v="9"/>
          <ac:spMkLst>
            <pc:docMk/>
            <pc:sldMk cId="1241839765" sldId="1604"/>
            <ac:spMk id="3" creationId="{0D1716F1-BC4D-4923-8AFE-059AD34DC9AA}"/>
          </ac:spMkLst>
        </pc:spChg>
        <pc:spChg chg="add mod">
          <ac:chgData name="Zachary Boiskin" userId="S::zboiskin@nd.edu::2e095cfd-454c-47c7-9225-a1c542b12360" providerId="AD" clId="Web-{1D83B3A4-78D0-4A9B-89EC-F35B40B84A30}" dt="2020-11-18T05:09:02.215" v="36" actId="20577"/>
          <ac:spMkLst>
            <pc:docMk/>
            <pc:sldMk cId="1241839765" sldId="1604"/>
            <ac:spMk id="7" creationId="{EBAEAF3D-BD35-4900-87AF-B7D462D6B790}"/>
          </ac:spMkLst>
        </pc:spChg>
        <pc:graphicFrameChg chg="del mod modGraphic">
          <ac:chgData name="Zachary Boiskin" userId="S::zboiskin@nd.edu::2e095cfd-454c-47c7-9225-a1c542b12360" providerId="AD" clId="Web-{1D83B3A4-78D0-4A9B-89EC-F35B40B84A30}" dt="2020-11-18T05:07:35.372" v="5"/>
          <ac:graphicFrameMkLst>
            <pc:docMk/>
            <pc:sldMk cId="1241839765" sldId="1604"/>
            <ac:graphicFrameMk id="14" creationId="{3054D9A5-142F-4650-8797-32339DE87ABA}"/>
          </ac:graphicFrameMkLst>
        </pc:graphicFrameChg>
        <pc:picChg chg="add mod">
          <ac:chgData name="Zachary Boiskin" userId="S::zboiskin@nd.edu::2e095cfd-454c-47c7-9225-a1c542b12360" providerId="AD" clId="Web-{1D83B3A4-78D0-4A9B-89EC-F35B40B84A30}" dt="2020-11-18T05:08:02.981" v="14" actId="1076"/>
          <ac:picMkLst>
            <pc:docMk/>
            <pc:sldMk cId="1241839765" sldId="1604"/>
            <ac:picMk id="4" creationId="{46CC41EA-791D-4F13-B680-E012F69522E2}"/>
          </ac:picMkLst>
        </pc:picChg>
        <pc:picChg chg="add del mod">
          <ac:chgData name="Zachary Boiskin" userId="S::zboiskin@nd.edu::2e095cfd-454c-47c7-9225-a1c542b12360" providerId="AD" clId="Web-{1D83B3A4-78D0-4A9B-89EC-F35B40B84A30}" dt="2020-11-18T05:08:23.653" v="20"/>
          <ac:picMkLst>
            <pc:docMk/>
            <pc:sldMk cId="1241839765" sldId="1604"/>
            <ac:picMk id="5" creationId="{2D6623AB-F1EB-4A98-A799-9A1CF706F66B}"/>
          </ac:picMkLst>
        </pc:picChg>
        <pc:picChg chg="del">
          <ac:chgData name="Zachary Boiskin" userId="S::zboiskin@nd.edu::2e095cfd-454c-47c7-9225-a1c542b12360" providerId="AD" clId="Web-{1D83B3A4-78D0-4A9B-89EC-F35B40B84A30}" dt="2020-11-18T05:07:37.137" v="6"/>
          <ac:picMkLst>
            <pc:docMk/>
            <pc:sldMk cId="1241839765" sldId="1604"/>
            <ac:picMk id="6" creationId="{BF410DFB-1D3E-4C2F-A75D-A5EA66FA0541}"/>
          </ac:picMkLst>
        </pc:picChg>
        <pc:picChg chg="del">
          <ac:chgData name="Zachary Boiskin" userId="S::zboiskin@nd.edu::2e095cfd-454c-47c7-9225-a1c542b12360" providerId="AD" clId="Web-{1D83B3A4-78D0-4A9B-89EC-F35B40B84A30}" dt="2020-11-18T05:07:38.918" v="7"/>
          <ac:picMkLst>
            <pc:docMk/>
            <pc:sldMk cId="1241839765" sldId="1604"/>
            <ac:picMk id="9" creationId="{1972B2FF-B1E7-4C30-8D4B-0117C5EFDAB9}"/>
          </ac:picMkLst>
        </pc:picChg>
        <pc:picChg chg="del">
          <ac:chgData name="Zachary Boiskin" userId="S::zboiskin@nd.edu::2e095cfd-454c-47c7-9225-a1c542b12360" providerId="AD" clId="Web-{1D83B3A4-78D0-4A9B-89EC-F35B40B84A30}" dt="2020-11-18T05:07:40.762" v="8"/>
          <ac:picMkLst>
            <pc:docMk/>
            <pc:sldMk cId="1241839765" sldId="1604"/>
            <ac:picMk id="10" creationId="{52AC023F-1CF9-418D-BBF2-89713480E069}"/>
          </ac:picMkLst>
        </pc:picChg>
      </pc:sldChg>
    </pc:docChg>
  </pc:docChgLst>
  <pc:docChgLst>
    <pc:chgData name="Zachary Boiskin" userId="S::zboiskin@nd.edu::2e095cfd-454c-47c7-9225-a1c542b12360" providerId="AD" clId="Web-{661D5DBE-A702-495F-9C57-82CE66BB2F9C}"/>
    <pc:docChg chg="modSld">
      <pc:chgData name="Zachary Boiskin" userId="S::zboiskin@nd.edu::2e095cfd-454c-47c7-9225-a1c542b12360" providerId="AD" clId="Web-{661D5DBE-A702-495F-9C57-82CE66BB2F9C}" dt="2020-11-19T05:09:01.116" v="5" actId="1076"/>
      <pc:docMkLst>
        <pc:docMk/>
      </pc:docMkLst>
      <pc:sldChg chg="addSp delSp modSp">
        <pc:chgData name="Zachary Boiskin" userId="S::zboiskin@nd.edu::2e095cfd-454c-47c7-9225-a1c542b12360" providerId="AD" clId="Web-{661D5DBE-A702-495F-9C57-82CE66BB2F9C}" dt="2020-11-19T05:09:01.116" v="5" actId="1076"/>
        <pc:sldMkLst>
          <pc:docMk/>
          <pc:sldMk cId="297181150" sldId="1585"/>
        </pc:sldMkLst>
        <pc:picChg chg="add mod">
          <ac:chgData name="Zachary Boiskin" userId="S::zboiskin@nd.edu::2e095cfd-454c-47c7-9225-a1c542b12360" providerId="AD" clId="Web-{661D5DBE-A702-495F-9C57-82CE66BB2F9C}" dt="2020-11-19T05:09:01.116" v="5" actId="1076"/>
          <ac:picMkLst>
            <pc:docMk/>
            <pc:sldMk cId="297181150" sldId="1585"/>
            <ac:picMk id="2" creationId="{17DDFD50-F400-47BE-A1B6-C6E4ADA7FE60}"/>
          </ac:picMkLst>
        </pc:picChg>
        <pc:picChg chg="del">
          <ac:chgData name="Zachary Boiskin" userId="S::zboiskin@nd.edu::2e095cfd-454c-47c7-9225-a1c542b12360" providerId="AD" clId="Web-{661D5DBE-A702-495F-9C57-82CE66BB2F9C}" dt="2020-11-19T05:08:41.820" v="0"/>
          <ac:picMkLst>
            <pc:docMk/>
            <pc:sldMk cId="297181150" sldId="1585"/>
            <ac:picMk id="3" creationId="{21DF5F43-FC21-4269-86A3-6921C5351333}"/>
          </ac:picMkLst>
        </pc:picChg>
      </pc:sldChg>
    </pc:docChg>
  </pc:docChgLst>
  <pc:docChgLst>
    <pc:chgData name="Angela Stitsworth" userId="0c281b17-52d3-4e50-a801-64f95f6bdc6f" providerId="ADAL" clId="{8D353BD2-E14D-446D-86EA-820CBD4E1517}"/>
    <pc:docChg chg="undo custSel addSld delSld modSld sldOrd">
      <pc:chgData name="Angela Stitsworth" userId="0c281b17-52d3-4e50-a801-64f95f6bdc6f" providerId="ADAL" clId="{8D353BD2-E14D-446D-86EA-820CBD4E1517}" dt="2020-11-17T17:38:23.663" v="2182" actId="1035"/>
      <pc:docMkLst>
        <pc:docMk/>
      </pc:docMkLst>
      <pc:sldChg chg="addSp delSp modSp mod ord">
        <pc:chgData name="Angela Stitsworth" userId="0c281b17-52d3-4e50-a801-64f95f6bdc6f" providerId="ADAL" clId="{8D353BD2-E14D-446D-86EA-820CBD4E1517}" dt="2020-11-15T03:40:14.103" v="1640" actId="207"/>
        <pc:sldMkLst>
          <pc:docMk/>
          <pc:sldMk cId="1801573318" sldId="1562"/>
        </pc:sldMkLst>
        <pc:spChg chg="add mod">
          <ac:chgData name="Angela Stitsworth" userId="0c281b17-52d3-4e50-a801-64f95f6bdc6f" providerId="ADAL" clId="{8D353BD2-E14D-446D-86EA-820CBD4E1517}" dt="2020-11-15T03:40:14.103" v="1640" actId="207"/>
          <ac:spMkLst>
            <pc:docMk/>
            <pc:sldMk cId="1801573318" sldId="1562"/>
            <ac:spMk id="10" creationId="{8EF96B1D-2B95-4662-8BD7-2097FA8EE007}"/>
          </ac:spMkLst>
        </pc:spChg>
        <pc:picChg chg="del">
          <ac:chgData name="Angela Stitsworth" userId="0c281b17-52d3-4e50-a801-64f95f6bdc6f" providerId="ADAL" clId="{8D353BD2-E14D-446D-86EA-820CBD4E1517}" dt="2020-11-15T03:34:44.472" v="1616" actId="478"/>
          <ac:picMkLst>
            <pc:docMk/>
            <pc:sldMk cId="1801573318" sldId="1562"/>
            <ac:picMk id="3" creationId="{B76327E2-A9B0-4342-A33D-5CC2C55B72D6}"/>
          </ac:picMkLst>
        </pc:picChg>
        <pc:picChg chg="add del mod">
          <ac:chgData name="Angela Stitsworth" userId="0c281b17-52d3-4e50-a801-64f95f6bdc6f" providerId="ADAL" clId="{8D353BD2-E14D-446D-86EA-820CBD4E1517}" dt="2020-11-15T03:39:02.605" v="1629" actId="478"/>
          <ac:picMkLst>
            <pc:docMk/>
            <pc:sldMk cId="1801573318" sldId="1562"/>
            <ac:picMk id="4" creationId="{12BF804C-56DB-4DE8-AE20-FB7471192639}"/>
          </ac:picMkLst>
        </pc:picChg>
        <pc:picChg chg="add">
          <ac:chgData name="Angela Stitsworth" userId="0c281b17-52d3-4e50-a801-64f95f6bdc6f" providerId="ADAL" clId="{8D353BD2-E14D-446D-86EA-820CBD4E1517}" dt="2020-11-15T03:34:44.849" v="1617" actId="22"/>
          <ac:picMkLst>
            <pc:docMk/>
            <pc:sldMk cId="1801573318" sldId="1562"/>
            <ac:picMk id="6" creationId="{D87FC74E-1A18-4E42-99BC-4C347B6BD7BC}"/>
          </ac:picMkLst>
        </pc:picChg>
        <pc:picChg chg="add mod">
          <ac:chgData name="Angela Stitsworth" userId="0c281b17-52d3-4e50-a801-64f95f6bdc6f" providerId="ADAL" clId="{8D353BD2-E14D-446D-86EA-820CBD4E1517}" dt="2020-11-15T03:39:19.090" v="1634" actId="1076"/>
          <ac:picMkLst>
            <pc:docMk/>
            <pc:sldMk cId="1801573318" sldId="1562"/>
            <ac:picMk id="7" creationId="{53B29445-90F4-4089-ADBC-8C08C4B2581F}"/>
          </ac:picMkLst>
        </pc:picChg>
        <pc:picChg chg="add del">
          <ac:chgData name="Angela Stitsworth" userId="0c281b17-52d3-4e50-a801-64f95f6bdc6f" providerId="ADAL" clId="{8D353BD2-E14D-446D-86EA-820CBD4E1517}" dt="2020-11-15T03:39:27.714" v="1636"/>
          <ac:picMkLst>
            <pc:docMk/>
            <pc:sldMk cId="1801573318" sldId="1562"/>
            <ac:picMk id="8" creationId="{0CD6B9A0-679E-4773-84C2-6CF3A847D91C}"/>
          </ac:picMkLst>
        </pc:picChg>
      </pc:sldChg>
      <pc:sldChg chg="addSp delSp modSp add del mod ord">
        <pc:chgData name="Angela Stitsworth" userId="0c281b17-52d3-4e50-a801-64f95f6bdc6f" providerId="ADAL" clId="{8D353BD2-E14D-446D-86EA-820CBD4E1517}" dt="2020-11-15T03:22:59.795" v="1150" actId="47"/>
        <pc:sldMkLst>
          <pc:docMk/>
          <pc:sldMk cId="1657140041" sldId="1574"/>
        </pc:sldMkLst>
        <pc:spChg chg="add del mod">
          <ac:chgData name="Angela Stitsworth" userId="0c281b17-52d3-4e50-a801-64f95f6bdc6f" providerId="ADAL" clId="{8D353BD2-E14D-446D-86EA-820CBD4E1517}" dt="2020-11-15T01:37:22.304" v="271" actId="478"/>
          <ac:spMkLst>
            <pc:docMk/>
            <pc:sldMk cId="1657140041" sldId="1574"/>
            <ac:spMk id="8" creationId="{70D17963-0EAA-4176-A911-01093AA3764F}"/>
          </ac:spMkLst>
        </pc:spChg>
        <pc:spChg chg="add mod">
          <ac:chgData name="Angela Stitsworth" userId="0c281b17-52d3-4e50-a801-64f95f6bdc6f" providerId="ADAL" clId="{8D353BD2-E14D-446D-86EA-820CBD4E1517}" dt="2020-11-15T03:00:16.709" v="598" actId="1076"/>
          <ac:spMkLst>
            <pc:docMk/>
            <pc:sldMk cId="1657140041" sldId="1574"/>
            <ac:spMk id="11" creationId="{CBB7961A-FF8C-49D2-81B4-B8CA0E7878DD}"/>
          </ac:spMkLst>
        </pc:spChg>
        <pc:spChg chg="add mod">
          <ac:chgData name="Angela Stitsworth" userId="0c281b17-52d3-4e50-a801-64f95f6bdc6f" providerId="ADAL" clId="{8D353BD2-E14D-446D-86EA-820CBD4E1517}" dt="2020-11-15T03:13:27.563" v="1065" actId="1076"/>
          <ac:spMkLst>
            <pc:docMk/>
            <pc:sldMk cId="1657140041" sldId="1574"/>
            <ac:spMk id="12" creationId="{87BF77A6-DA33-4BCC-9CF4-A1EFF71DA5B4}"/>
          </ac:spMkLst>
        </pc:spChg>
        <pc:spChg chg="add del mod">
          <ac:chgData name="Angela Stitsworth" userId="0c281b17-52d3-4e50-a801-64f95f6bdc6f" providerId="ADAL" clId="{8D353BD2-E14D-446D-86EA-820CBD4E1517}" dt="2020-11-15T03:07:29.395" v="796" actId="478"/>
          <ac:spMkLst>
            <pc:docMk/>
            <pc:sldMk cId="1657140041" sldId="1574"/>
            <ac:spMk id="13" creationId="{742A9444-4C75-445F-A304-2A3FA0635E19}"/>
          </ac:spMkLst>
        </pc:spChg>
        <pc:spChg chg="add del">
          <ac:chgData name="Angela Stitsworth" userId="0c281b17-52d3-4e50-a801-64f95f6bdc6f" providerId="ADAL" clId="{8D353BD2-E14D-446D-86EA-820CBD4E1517}" dt="2020-11-15T03:03:38.741" v="722" actId="21"/>
          <ac:spMkLst>
            <pc:docMk/>
            <pc:sldMk cId="1657140041" sldId="1574"/>
            <ac:spMk id="15" creationId="{7DD31F11-EABF-4004-B34B-ABCB3D2F12DA}"/>
          </ac:spMkLst>
        </pc:spChg>
        <pc:spChg chg="add del mod">
          <ac:chgData name="Angela Stitsworth" userId="0c281b17-52d3-4e50-a801-64f95f6bdc6f" providerId="ADAL" clId="{8D353BD2-E14D-446D-86EA-820CBD4E1517}" dt="2020-11-15T03:07:31.732" v="797" actId="478"/>
          <ac:spMkLst>
            <pc:docMk/>
            <pc:sldMk cId="1657140041" sldId="1574"/>
            <ac:spMk id="17" creationId="{8B1F85DB-6702-45BF-994A-330446D02675}"/>
          </ac:spMkLst>
        </pc:spChg>
        <pc:spChg chg="add del">
          <ac:chgData name="Angela Stitsworth" userId="0c281b17-52d3-4e50-a801-64f95f6bdc6f" providerId="ADAL" clId="{8D353BD2-E14D-446D-86EA-820CBD4E1517}" dt="2020-11-15T03:08:12.370" v="813" actId="478"/>
          <ac:spMkLst>
            <pc:docMk/>
            <pc:sldMk cId="1657140041" sldId="1574"/>
            <ac:spMk id="18" creationId="{B097C0DF-38AF-4A90-A421-A35A0D0E53E0}"/>
          </ac:spMkLst>
        </pc:spChg>
        <pc:spChg chg="add del mod">
          <ac:chgData name="Angela Stitsworth" userId="0c281b17-52d3-4e50-a801-64f95f6bdc6f" providerId="ADAL" clId="{8D353BD2-E14D-446D-86EA-820CBD4E1517}" dt="2020-11-15T03:08:58.522" v="819" actId="478"/>
          <ac:spMkLst>
            <pc:docMk/>
            <pc:sldMk cId="1657140041" sldId="1574"/>
            <ac:spMk id="19" creationId="{AC766314-4664-4177-8683-09EA04651923}"/>
          </ac:spMkLst>
        </pc:spChg>
        <pc:spChg chg="add del">
          <ac:chgData name="Angela Stitsworth" userId="0c281b17-52d3-4e50-a801-64f95f6bdc6f" providerId="ADAL" clId="{8D353BD2-E14D-446D-86EA-820CBD4E1517}" dt="2020-11-15T03:10:50.168" v="954" actId="478"/>
          <ac:spMkLst>
            <pc:docMk/>
            <pc:sldMk cId="1657140041" sldId="1574"/>
            <ac:spMk id="25" creationId="{8C07594A-6BAB-4137-B549-0728A9B3D76E}"/>
          </ac:spMkLst>
        </pc:spChg>
        <pc:spChg chg="add mod">
          <ac:chgData name="Angela Stitsworth" userId="0c281b17-52d3-4e50-a801-64f95f6bdc6f" providerId="ADAL" clId="{8D353BD2-E14D-446D-86EA-820CBD4E1517}" dt="2020-11-15T03:13:29.786" v="1066" actId="1076"/>
          <ac:spMkLst>
            <pc:docMk/>
            <pc:sldMk cId="1657140041" sldId="1574"/>
            <ac:spMk id="27" creationId="{34E9BFB5-CB4F-43FC-B5DA-05FD28317D61}"/>
          </ac:spMkLst>
        </pc:spChg>
        <pc:spChg chg="add mod">
          <ac:chgData name="Angela Stitsworth" userId="0c281b17-52d3-4e50-a801-64f95f6bdc6f" providerId="ADAL" clId="{8D353BD2-E14D-446D-86EA-820CBD4E1517}" dt="2020-11-15T03:15:00.181" v="1089" actId="207"/>
          <ac:spMkLst>
            <pc:docMk/>
            <pc:sldMk cId="1657140041" sldId="1574"/>
            <ac:spMk id="32" creationId="{4E6E2677-601F-4517-AD75-9E265EE978E6}"/>
          </ac:spMkLst>
        </pc:spChg>
        <pc:graphicFrameChg chg="add del mod modGraphic">
          <ac:chgData name="Angela Stitsworth" userId="0c281b17-52d3-4e50-a801-64f95f6bdc6f" providerId="ADAL" clId="{8D353BD2-E14D-446D-86EA-820CBD4E1517}" dt="2020-11-15T01:30:16.033" v="12" actId="478"/>
          <ac:graphicFrameMkLst>
            <pc:docMk/>
            <pc:sldMk cId="1657140041" sldId="1574"/>
            <ac:graphicFrameMk id="5" creationId="{E4A3B0A5-5C65-476E-B06D-94D43FF657D8}"/>
          </ac:graphicFrameMkLst>
        </pc:graphicFrameChg>
        <pc:graphicFrameChg chg="add del mod modGraphic">
          <ac:chgData name="Angela Stitsworth" userId="0c281b17-52d3-4e50-a801-64f95f6bdc6f" providerId="ADAL" clId="{8D353BD2-E14D-446D-86EA-820CBD4E1517}" dt="2020-11-15T01:36:08.181" v="234" actId="478"/>
          <ac:graphicFrameMkLst>
            <pc:docMk/>
            <pc:sldMk cId="1657140041" sldId="1574"/>
            <ac:graphicFrameMk id="7" creationId="{DC1A886B-89D8-42DC-9154-BCC02B4C914E}"/>
          </ac:graphicFrameMkLst>
        </pc:graphicFrameChg>
        <pc:graphicFrameChg chg="add del modGraphic">
          <ac:chgData name="Angela Stitsworth" userId="0c281b17-52d3-4e50-a801-64f95f6bdc6f" providerId="ADAL" clId="{8D353BD2-E14D-446D-86EA-820CBD4E1517}" dt="2020-11-15T01:38:06.840" v="273" actId="478"/>
          <ac:graphicFrameMkLst>
            <pc:docMk/>
            <pc:sldMk cId="1657140041" sldId="1574"/>
            <ac:graphicFrameMk id="9" creationId="{5D8CF81F-493C-4B05-94D7-B0FE192FD4BB}"/>
          </ac:graphicFrameMkLst>
        </pc:graphicFrameChg>
        <pc:graphicFrameChg chg="add mod modGraphic">
          <ac:chgData name="Angela Stitsworth" userId="0c281b17-52d3-4e50-a801-64f95f6bdc6f" providerId="ADAL" clId="{8D353BD2-E14D-446D-86EA-820CBD4E1517}" dt="2020-11-15T03:04:43.285" v="732"/>
          <ac:graphicFrameMkLst>
            <pc:docMk/>
            <pc:sldMk cId="1657140041" sldId="1574"/>
            <ac:graphicFrameMk id="10" creationId="{55057C2A-BE91-4F43-92D7-10FF7C29EF53}"/>
          </ac:graphicFrameMkLst>
        </pc:graphicFrameChg>
        <pc:picChg chg="del">
          <ac:chgData name="Angela Stitsworth" userId="0c281b17-52d3-4e50-a801-64f95f6bdc6f" providerId="ADAL" clId="{8D353BD2-E14D-446D-86EA-820CBD4E1517}" dt="2020-11-15T01:11:23.509" v="7" actId="478"/>
          <ac:picMkLst>
            <pc:docMk/>
            <pc:sldMk cId="1657140041" sldId="1574"/>
            <ac:picMk id="4" creationId="{12BF804C-56DB-4DE8-AE20-FB7471192639}"/>
          </ac:picMkLst>
        </pc:picChg>
        <pc:picChg chg="add del mod">
          <ac:chgData name="Angela Stitsworth" userId="0c281b17-52d3-4e50-a801-64f95f6bdc6f" providerId="ADAL" clId="{8D353BD2-E14D-446D-86EA-820CBD4E1517}" dt="2020-11-15T01:30:44.749" v="17" actId="478"/>
          <ac:picMkLst>
            <pc:docMk/>
            <pc:sldMk cId="1657140041" sldId="1574"/>
            <ac:picMk id="6" creationId="{5225229A-864B-4FF3-8040-09CCE79D7D37}"/>
          </ac:picMkLst>
        </pc:picChg>
        <pc:picChg chg="add del mod">
          <ac:chgData name="Angela Stitsworth" userId="0c281b17-52d3-4e50-a801-64f95f6bdc6f" providerId="ADAL" clId="{8D353BD2-E14D-446D-86EA-820CBD4E1517}" dt="2020-11-15T03:10:22.579" v="828" actId="478"/>
          <ac:picMkLst>
            <pc:docMk/>
            <pc:sldMk cId="1657140041" sldId="1574"/>
            <ac:picMk id="21" creationId="{D509132E-B286-4313-B893-DEB3FF2B4062}"/>
          </ac:picMkLst>
        </pc:picChg>
        <pc:picChg chg="add del mod">
          <ac:chgData name="Angela Stitsworth" userId="0c281b17-52d3-4e50-a801-64f95f6bdc6f" providerId="ADAL" clId="{8D353BD2-E14D-446D-86EA-820CBD4E1517}" dt="2020-11-15T03:10:02.747" v="822" actId="478"/>
          <ac:picMkLst>
            <pc:docMk/>
            <pc:sldMk cId="1657140041" sldId="1574"/>
            <ac:picMk id="23" creationId="{53CDC201-AB42-42CE-BF3E-F9ABBC625E54}"/>
          </ac:picMkLst>
        </pc:picChg>
        <pc:picChg chg="add del mod">
          <ac:chgData name="Angela Stitsworth" userId="0c281b17-52d3-4e50-a801-64f95f6bdc6f" providerId="ADAL" clId="{8D353BD2-E14D-446D-86EA-820CBD4E1517}" dt="2020-11-15T03:13:14.196" v="1062" actId="478"/>
          <ac:picMkLst>
            <pc:docMk/>
            <pc:sldMk cId="1657140041" sldId="1574"/>
            <ac:picMk id="29" creationId="{EE84D403-44A1-42C4-BFF7-F92E8BC3504E}"/>
          </ac:picMkLst>
        </pc:picChg>
        <pc:picChg chg="add mod">
          <ac:chgData name="Angela Stitsworth" userId="0c281b17-52d3-4e50-a801-64f95f6bdc6f" providerId="ADAL" clId="{8D353BD2-E14D-446D-86EA-820CBD4E1517}" dt="2020-11-15T03:13:48.708" v="1067" actId="1076"/>
          <ac:picMkLst>
            <pc:docMk/>
            <pc:sldMk cId="1657140041" sldId="1574"/>
            <ac:picMk id="31" creationId="{56994069-1A5D-4B78-B013-5B4391F6E089}"/>
          </ac:picMkLst>
        </pc:picChg>
      </pc:sldChg>
      <pc:sldChg chg="add del">
        <pc:chgData name="Angela Stitsworth" userId="0c281b17-52d3-4e50-a801-64f95f6bdc6f" providerId="ADAL" clId="{8D353BD2-E14D-446D-86EA-820CBD4E1517}" dt="2020-11-15T02:56:37.502" v="565" actId="47"/>
        <pc:sldMkLst>
          <pc:docMk/>
          <pc:sldMk cId="1071670595" sldId="1575"/>
        </pc:sldMkLst>
      </pc:sldChg>
      <pc:sldChg chg="addSp delSp modSp add mod">
        <pc:chgData name="Angela Stitsworth" userId="0c281b17-52d3-4e50-a801-64f95f6bdc6f" providerId="ADAL" clId="{8D353BD2-E14D-446D-86EA-820CBD4E1517}" dt="2020-11-15T03:40:21.853" v="1641" actId="207"/>
        <pc:sldMkLst>
          <pc:docMk/>
          <pc:sldMk cId="2101013886" sldId="1575"/>
        </pc:sldMkLst>
        <pc:spChg chg="add del mod">
          <ac:chgData name="Angela Stitsworth" userId="0c281b17-52d3-4e50-a801-64f95f6bdc6f" providerId="ADAL" clId="{8D353BD2-E14D-446D-86EA-820CBD4E1517}" dt="2020-11-15T03:33:18.213" v="1579" actId="478"/>
          <ac:spMkLst>
            <pc:docMk/>
            <pc:sldMk cId="2101013886" sldId="1575"/>
            <ac:spMk id="4" creationId="{79C8D9AA-AABC-4B10-980D-B5694C94DB21}"/>
          </ac:spMkLst>
        </pc:spChg>
        <pc:spChg chg="add mod">
          <ac:chgData name="Angela Stitsworth" userId="0c281b17-52d3-4e50-a801-64f95f6bdc6f" providerId="ADAL" clId="{8D353BD2-E14D-446D-86EA-820CBD4E1517}" dt="2020-11-15T03:40:21.853" v="1641" actId="207"/>
          <ac:spMkLst>
            <pc:docMk/>
            <pc:sldMk cId="2101013886" sldId="1575"/>
            <ac:spMk id="6" creationId="{A299E42A-7E6D-4D4D-B2FA-B0B7E0C6CEEF}"/>
          </ac:spMkLst>
        </pc:spChg>
        <pc:spChg chg="del">
          <ac:chgData name="Angela Stitsworth" userId="0c281b17-52d3-4e50-a801-64f95f6bdc6f" providerId="ADAL" clId="{8D353BD2-E14D-446D-86EA-820CBD4E1517}" dt="2020-11-15T03:28:45.485" v="1515" actId="478"/>
          <ac:spMkLst>
            <pc:docMk/>
            <pc:sldMk cId="2101013886" sldId="1575"/>
            <ac:spMk id="11" creationId="{CBB7961A-FF8C-49D2-81B4-B8CA0E7878DD}"/>
          </ac:spMkLst>
        </pc:spChg>
        <pc:spChg chg="del mod">
          <ac:chgData name="Angela Stitsworth" userId="0c281b17-52d3-4e50-a801-64f95f6bdc6f" providerId="ADAL" clId="{8D353BD2-E14D-446D-86EA-820CBD4E1517}" dt="2020-11-15T03:28:43.707" v="1514" actId="478"/>
          <ac:spMkLst>
            <pc:docMk/>
            <pc:sldMk cId="2101013886" sldId="1575"/>
            <ac:spMk id="12" creationId="{87BF77A6-DA33-4BCC-9CF4-A1EFF71DA5B4}"/>
          </ac:spMkLst>
        </pc:spChg>
        <pc:spChg chg="del mod">
          <ac:chgData name="Angela Stitsworth" userId="0c281b17-52d3-4e50-a801-64f95f6bdc6f" providerId="ADAL" clId="{8D353BD2-E14D-446D-86EA-820CBD4E1517}" dt="2020-11-15T03:28:53.880" v="1518" actId="478"/>
          <ac:spMkLst>
            <pc:docMk/>
            <pc:sldMk cId="2101013886" sldId="1575"/>
            <ac:spMk id="27" creationId="{34E9BFB5-CB4F-43FC-B5DA-05FD28317D61}"/>
          </ac:spMkLst>
        </pc:spChg>
        <pc:graphicFrameChg chg="mod ord">
          <ac:chgData name="Angela Stitsworth" userId="0c281b17-52d3-4e50-a801-64f95f6bdc6f" providerId="ADAL" clId="{8D353BD2-E14D-446D-86EA-820CBD4E1517}" dt="2020-11-15T03:33:54.382" v="1615" actId="1076"/>
          <ac:graphicFrameMkLst>
            <pc:docMk/>
            <pc:sldMk cId="2101013886" sldId="1575"/>
            <ac:graphicFrameMk id="10" creationId="{55057C2A-BE91-4F43-92D7-10FF7C29EF53}"/>
          </ac:graphicFrameMkLst>
        </pc:graphicFrameChg>
        <pc:picChg chg="del mod modCrop">
          <ac:chgData name="Angela Stitsworth" userId="0c281b17-52d3-4e50-a801-64f95f6bdc6f" providerId="ADAL" clId="{8D353BD2-E14D-446D-86EA-820CBD4E1517}" dt="2020-11-15T03:33:15.675" v="1578" actId="478"/>
          <ac:picMkLst>
            <pc:docMk/>
            <pc:sldMk cId="2101013886" sldId="1575"/>
            <ac:picMk id="3" creationId="{B76327E2-A9B0-4342-A33D-5CC2C55B72D6}"/>
          </ac:picMkLst>
        </pc:picChg>
        <pc:picChg chg="add">
          <ac:chgData name="Angela Stitsworth" userId="0c281b17-52d3-4e50-a801-64f95f6bdc6f" providerId="ADAL" clId="{8D353BD2-E14D-446D-86EA-820CBD4E1517}" dt="2020-11-15T03:33:18.612" v="1580" actId="22"/>
          <ac:picMkLst>
            <pc:docMk/>
            <pc:sldMk cId="2101013886" sldId="1575"/>
            <ac:picMk id="5" creationId="{148BA90A-305E-4340-AE78-F05AF987DCF2}"/>
          </ac:picMkLst>
        </pc:picChg>
        <pc:picChg chg="del">
          <ac:chgData name="Angela Stitsworth" userId="0c281b17-52d3-4e50-a801-64f95f6bdc6f" providerId="ADAL" clId="{8D353BD2-E14D-446D-86EA-820CBD4E1517}" dt="2020-11-15T03:28:57.001" v="1519" actId="478"/>
          <ac:picMkLst>
            <pc:docMk/>
            <pc:sldMk cId="2101013886" sldId="1575"/>
            <ac:picMk id="31" creationId="{56994069-1A5D-4B78-B013-5B4391F6E089}"/>
          </ac:picMkLst>
        </pc:picChg>
      </pc:sldChg>
      <pc:sldChg chg="addSp delSp modSp add mod">
        <pc:chgData name="Angela Stitsworth" userId="0c281b17-52d3-4e50-a801-64f95f6bdc6f" providerId="ADAL" clId="{8D353BD2-E14D-446D-86EA-820CBD4E1517}" dt="2020-11-17T04:14:36.390" v="1949"/>
        <pc:sldMkLst>
          <pc:docMk/>
          <pc:sldMk cId="253798806" sldId="1576"/>
        </pc:sldMkLst>
        <pc:spChg chg="mod">
          <ac:chgData name="Angela Stitsworth" userId="0c281b17-52d3-4e50-a801-64f95f6bdc6f" providerId="ADAL" clId="{8D353BD2-E14D-446D-86EA-820CBD4E1517}" dt="2020-11-15T03:39:54.290" v="1638" actId="207"/>
          <ac:spMkLst>
            <pc:docMk/>
            <pc:sldMk cId="253798806" sldId="1576"/>
            <ac:spMk id="4" creationId="{79C8D9AA-AABC-4B10-980D-B5694C94DB21}"/>
          </ac:spMkLst>
        </pc:spChg>
        <pc:spChg chg="mod">
          <ac:chgData name="Angela Stitsworth" userId="0c281b17-52d3-4e50-a801-64f95f6bdc6f" providerId="ADAL" clId="{8D353BD2-E14D-446D-86EA-820CBD4E1517}" dt="2020-11-17T04:13:43.049" v="1943" actId="1036"/>
          <ac:spMkLst>
            <pc:docMk/>
            <pc:sldMk cId="253798806" sldId="1576"/>
            <ac:spMk id="11" creationId="{CBB7961A-FF8C-49D2-81B4-B8CA0E7878DD}"/>
          </ac:spMkLst>
        </pc:spChg>
        <pc:spChg chg="mod">
          <ac:chgData name="Angela Stitsworth" userId="0c281b17-52d3-4e50-a801-64f95f6bdc6f" providerId="ADAL" clId="{8D353BD2-E14D-446D-86EA-820CBD4E1517}" dt="2020-11-17T04:13:35.715" v="1920" actId="1035"/>
          <ac:spMkLst>
            <pc:docMk/>
            <pc:sldMk cId="253798806" sldId="1576"/>
            <ac:spMk id="12" creationId="{87BF77A6-DA33-4BCC-9CF4-A1EFF71DA5B4}"/>
          </ac:spMkLst>
        </pc:spChg>
        <pc:spChg chg="mod">
          <ac:chgData name="Angela Stitsworth" userId="0c281b17-52d3-4e50-a801-64f95f6bdc6f" providerId="ADAL" clId="{8D353BD2-E14D-446D-86EA-820CBD4E1517}" dt="2020-11-17T04:13:35.715" v="1920" actId="1035"/>
          <ac:spMkLst>
            <pc:docMk/>
            <pc:sldMk cId="253798806" sldId="1576"/>
            <ac:spMk id="27" creationId="{34E9BFB5-CB4F-43FC-B5DA-05FD28317D61}"/>
          </ac:spMkLst>
        </pc:spChg>
        <pc:graphicFrameChg chg="mod ord">
          <ac:chgData name="Angela Stitsworth" userId="0c281b17-52d3-4e50-a801-64f95f6bdc6f" providerId="ADAL" clId="{8D353BD2-E14D-446D-86EA-820CBD4E1517}" dt="2020-11-17T04:14:36.390" v="1949"/>
          <ac:graphicFrameMkLst>
            <pc:docMk/>
            <pc:sldMk cId="253798806" sldId="1576"/>
            <ac:graphicFrameMk id="10" creationId="{55057C2A-BE91-4F43-92D7-10FF7C29EF53}"/>
          </ac:graphicFrameMkLst>
        </pc:graphicFrameChg>
        <pc:picChg chg="mod modCrop">
          <ac:chgData name="Angela Stitsworth" userId="0c281b17-52d3-4e50-a801-64f95f6bdc6f" providerId="ADAL" clId="{8D353BD2-E14D-446D-86EA-820CBD4E1517}" dt="2020-11-15T03:24:25.624" v="1172" actId="1035"/>
          <ac:picMkLst>
            <pc:docMk/>
            <pc:sldMk cId="253798806" sldId="1576"/>
            <ac:picMk id="3" creationId="{B76327E2-A9B0-4342-A33D-5CC2C55B72D6}"/>
          </ac:picMkLst>
        </pc:picChg>
        <pc:picChg chg="add del mod">
          <ac:chgData name="Angela Stitsworth" userId="0c281b17-52d3-4e50-a801-64f95f6bdc6f" providerId="ADAL" clId="{8D353BD2-E14D-446D-86EA-820CBD4E1517}" dt="2020-11-15T03:26:33.051" v="1301" actId="478"/>
          <ac:picMkLst>
            <pc:docMk/>
            <pc:sldMk cId="253798806" sldId="1576"/>
            <ac:picMk id="6" creationId="{F569232C-1B89-4270-A0A0-BFB953D8DA26}"/>
          </ac:picMkLst>
        </pc:picChg>
        <pc:picChg chg="mod">
          <ac:chgData name="Angela Stitsworth" userId="0c281b17-52d3-4e50-a801-64f95f6bdc6f" providerId="ADAL" clId="{8D353BD2-E14D-446D-86EA-820CBD4E1517}" dt="2020-11-17T04:13:35.715" v="1920" actId="1035"/>
          <ac:picMkLst>
            <pc:docMk/>
            <pc:sldMk cId="253798806" sldId="1576"/>
            <ac:picMk id="31" creationId="{56994069-1A5D-4B78-B013-5B4391F6E089}"/>
          </ac:picMkLst>
        </pc:picChg>
      </pc:sldChg>
      <pc:sldChg chg="addSp add mod">
        <pc:chgData name="Angela Stitsworth" userId="0c281b17-52d3-4e50-a801-64f95f6bdc6f" providerId="ADAL" clId="{8D353BD2-E14D-446D-86EA-820CBD4E1517}" dt="2020-11-15T03:39:58.955" v="1639" actId="22"/>
        <pc:sldMkLst>
          <pc:docMk/>
          <pc:sldMk cId="649281289" sldId="1577"/>
        </pc:sldMkLst>
        <pc:spChg chg="add">
          <ac:chgData name="Angela Stitsworth" userId="0c281b17-52d3-4e50-a801-64f95f6bdc6f" providerId="ADAL" clId="{8D353BD2-E14D-446D-86EA-820CBD4E1517}" dt="2020-11-15T03:39:58.955" v="1639" actId="22"/>
          <ac:spMkLst>
            <pc:docMk/>
            <pc:sldMk cId="649281289" sldId="1577"/>
            <ac:spMk id="3" creationId="{0DA706F3-7F10-4536-A542-AA0D2BEDB807}"/>
          </ac:spMkLst>
        </pc:spChg>
      </pc:sldChg>
      <pc:sldChg chg="addSp delSp modSp mod">
        <pc:chgData name="Angela Stitsworth" userId="0c281b17-52d3-4e50-a801-64f95f6bdc6f" providerId="ADAL" clId="{8D353BD2-E14D-446D-86EA-820CBD4E1517}" dt="2020-11-17T16:57:26.595" v="2155" actId="732"/>
        <pc:sldMkLst>
          <pc:docMk/>
          <pc:sldMk cId="2201232059" sldId="1578"/>
        </pc:sldMkLst>
        <pc:picChg chg="add del mod">
          <ac:chgData name="Angela Stitsworth" userId="0c281b17-52d3-4e50-a801-64f95f6bdc6f" providerId="ADAL" clId="{8D353BD2-E14D-446D-86EA-820CBD4E1517}" dt="2020-11-17T16:40:11.239" v="1963" actId="478"/>
          <ac:picMkLst>
            <pc:docMk/>
            <pc:sldMk cId="2201232059" sldId="1578"/>
            <ac:picMk id="2" creationId="{0101C8F6-5620-4B13-A32C-35A9271AA47E}"/>
          </ac:picMkLst>
        </pc:picChg>
        <pc:picChg chg="add del mod">
          <ac:chgData name="Angela Stitsworth" userId="0c281b17-52d3-4e50-a801-64f95f6bdc6f" providerId="ADAL" clId="{8D353BD2-E14D-446D-86EA-820CBD4E1517}" dt="2020-11-17T05:05:19.195" v="1953" actId="478"/>
          <ac:picMkLst>
            <pc:docMk/>
            <pc:sldMk cId="2201232059" sldId="1578"/>
            <ac:picMk id="2" creationId="{579B5CDD-F291-4980-A87B-14C4C0095BF6}"/>
          </ac:picMkLst>
        </pc:picChg>
        <pc:picChg chg="del mod">
          <ac:chgData name="Angela Stitsworth" userId="0c281b17-52d3-4e50-a801-64f95f6bdc6f" providerId="ADAL" clId="{8D353BD2-E14D-446D-86EA-820CBD4E1517}" dt="2020-11-17T16:39:48.602" v="1959" actId="478"/>
          <ac:picMkLst>
            <pc:docMk/>
            <pc:sldMk cId="2201232059" sldId="1578"/>
            <ac:picMk id="7" creationId="{1D59C890-A70E-4DEC-B7AB-04CC79926178}"/>
          </ac:picMkLst>
        </pc:picChg>
        <pc:picChg chg="add del mod">
          <ac:chgData name="Angela Stitsworth" userId="0c281b17-52d3-4e50-a801-64f95f6bdc6f" providerId="ADAL" clId="{8D353BD2-E14D-446D-86EA-820CBD4E1517}" dt="2020-11-17T16:39:49.268" v="1960" actId="478"/>
          <ac:picMkLst>
            <pc:docMk/>
            <pc:sldMk cId="2201232059" sldId="1578"/>
            <ac:picMk id="1026" creationId="{80042E31-6224-45A7-8EA6-735C9FF7785E}"/>
          </ac:picMkLst>
        </pc:picChg>
        <pc:picChg chg="add del mod">
          <ac:chgData name="Angela Stitsworth" userId="0c281b17-52d3-4e50-a801-64f95f6bdc6f" providerId="ADAL" clId="{8D353BD2-E14D-446D-86EA-820CBD4E1517}" dt="2020-11-17T16:42:01.842" v="1968" actId="478"/>
          <ac:picMkLst>
            <pc:docMk/>
            <pc:sldMk cId="2201232059" sldId="1578"/>
            <ac:picMk id="1028" creationId="{558528B8-CBEA-4AC8-B2B3-67C9D7AE3C1D}"/>
          </ac:picMkLst>
        </pc:picChg>
        <pc:picChg chg="add del mod">
          <ac:chgData name="Angela Stitsworth" userId="0c281b17-52d3-4e50-a801-64f95f6bdc6f" providerId="ADAL" clId="{8D353BD2-E14D-446D-86EA-820CBD4E1517}" dt="2020-11-17T16:46:47.483" v="1989" actId="478"/>
          <ac:picMkLst>
            <pc:docMk/>
            <pc:sldMk cId="2201232059" sldId="1578"/>
            <ac:picMk id="1030" creationId="{5A5CB284-DB94-4074-9965-B4D2E51A09D9}"/>
          </ac:picMkLst>
        </pc:picChg>
        <pc:picChg chg="add del mod">
          <ac:chgData name="Angela Stitsworth" userId="0c281b17-52d3-4e50-a801-64f95f6bdc6f" providerId="ADAL" clId="{8D353BD2-E14D-446D-86EA-820CBD4E1517}" dt="2020-11-17T16:47:49.398" v="1999" actId="478"/>
          <ac:picMkLst>
            <pc:docMk/>
            <pc:sldMk cId="2201232059" sldId="1578"/>
            <ac:picMk id="1032" creationId="{22F53E22-9F91-4FED-95B1-91B1CE9D335D}"/>
          </ac:picMkLst>
        </pc:picChg>
        <pc:picChg chg="add del mod">
          <ac:chgData name="Angela Stitsworth" userId="0c281b17-52d3-4e50-a801-64f95f6bdc6f" providerId="ADAL" clId="{8D353BD2-E14D-446D-86EA-820CBD4E1517}" dt="2020-11-17T16:48:21.378" v="2017" actId="478"/>
          <ac:picMkLst>
            <pc:docMk/>
            <pc:sldMk cId="2201232059" sldId="1578"/>
            <ac:picMk id="1034" creationId="{DE644524-BAB5-4C3C-BDA4-825F7C6D7903}"/>
          </ac:picMkLst>
        </pc:picChg>
        <pc:picChg chg="add mod">
          <ac:chgData name="Angela Stitsworth" userId="0c281b17-52d3-4e50-a801-64f95f6bdc6f" providerId="ADAL" clId="{8D353BD2-E14D-446D-86EA-820CBD4E1517}" dt="2020-11-17T16:57:26.595" v="2155" actId="732"/>
          <ac:picMkLst>
            <pc:docMk/>
            <pc:sldMk cId="2201232059" sldId="1578"/>
            <ac:picMk id="1036" creationId="{0A0DB983-4AC5-46B4-8EB7-3D8811566263}"/>
          </ac:picMkLst>
        </pc:picChg>
      </pc:sldChg>
      <pc:sldChg chg="modAnim">
        <pc:chgData name="Angela Stitsworth" userId="0c281b17-52d3-4e50-a801-64f95f6bdc6f" providerId="ADAL" clId="{8D353BD2-E14D-446D-86EA-820CBD4E1517}" dt="2020-11-17T16:56:42.071" v="2154"/>
        <pc:sldMkLst>
          <pc:docMk/>
          <pc:sldMk cId="367147426" sldId="1588"/>
        </pc:sldMkLst>
      </pc:sldChg>
      <pc:sldChg chg="modSp mod modAnim">
        <pc:chgData name="Angela Stitsworth" userId="0c281b17-52d3-4e50-a801-64f95f6bdc6f" providerId="ADAL" clId="{8D353BD2-E14D-446D-86EA-820CBD4E1517}" dt="2020-11-17T17:38:23.663" v="2182" actId="1035"/>
        <pc:sldMkLst>
          <pc:docMk/>
          <pc:sldMk cId="3119186131" sldId="1596"/>
        </pc:sldMkLst>
        <pc:spChg chg="mod">
          <ac:chgData name="Angela Stitsworth" userId="0c281b17-52d3-4e50-a801-64f95f6bdc6f" providerId="ADAL" clId="{8D353BD2-E14D-446D-86EA-820CBD4E1517}" dt="2020-11-17T17:37:58.015" v="2172" actId="14100"/>
          <ac:spMkLst>
            <pc:docMk/>
            <pc:sldMk cId="3119186131" sldId="1596"/>
            <ac:spMk id="24" creationId="{0FF55373-EF7D-4372-BD39-6D8224705103}"/>
          </ac:spMkLst>
        </pc:spChg>
        <pc:graphicFrameChg chg="mod">
          <ac:chgData name="Angela Stitsworth" userId="0c281b17-52d3-4e50-a801-64f95f6bdc6f" providerId="ADAL" clId="{8D353BD2-E14D-446D-86EA-820CBD4E1517}" dt="2020-11-17T17:38:23.663" v="2182" actId="1035"/>
          <ac:graphicFrameMkLst>
            <pc:docMk/>
            <pc:sldMk cId="3119186131" sldId="1596"/>
            <ac:graphicFrameMk id="2" creationId="{D257A34C-5445-45CC-8942-F0E57358C2C3}"/>
          </ac:graphicFrameMkLst>
        </pc:graphicFrameChg>
      </pc:sldChg>
      <pc:sldChg chg="addSp delSp modSp add">
        <pc:chgData name="Angela Stitsworth" userId="0c281b17-52d3-4e50-a801-64f95f6bdc6f" providerId="ADAL" clId="{8D353BD2-E14D-446D-86EA-820CBD4E1517}" dt="2020-11-17T16:57:34.142" v="2156" actId="732"/>
        <pc:sldMkLst>
          <pc:docMk/>
          <pc:sldMk cId="647422512" sldId="1599"/>
        </pc:sldMkLst>
        <pc:picChg chg="del mod">
          <ac:chgData name="Angela Stitsworth" userId="0c281b17-52d3-4e50-a801-64f95f6bdc6f" providerId="ADAL" clId="{8D353BD2-E14D-446D-86EA-820CBD4E1517}" dt="2020-11-17T16:45:55.058" v="1974" actId="478"/>
          <ac:picMkLst>
            <pc:docMk/>
            <pc:sldMk cId="647422512" sldId="1599"/>
            <ac:picMk id="1030" creationId="{5A5CB284-DB94-4074-9965-B4D2E51A09D9}"/>
          </ac:picMkLst>
        </pc:picChg>
        <pc:picChg chg="add del mod">
          <ac:chgData name="Angela Stitsworth" userId="0c281b17-52d3-4e50-a801-64f95f6bdc6f" providerId="ADAL" clId="{8D353BD2-E14D-446D-86EA-820CBD4E1517}" dt="2020-11-17T16:46:04.270" v="1988"/>
          <ac:picMkLst>
            <pc:docMk/>
            <pc:sldMk cId="647422512" sldId="1599"/>
            <ac:picMk id="2050" creationId="{8B3AF29D-BDDF-4D80-82B1-D721431BB00A}"/>
          </ac:picMkLst>
        </pc:picChg>
        <pc:picChg chg="add mod">
          <ac:chgData name="Angela Stitsworth" userId="0c281b17-52d3-4e50-a801-64f95f6bdc6f" providerId="ADAL" clId="{8D353BD2-E14D-446D-86EA-820CBD4E1517}" dt="2020-11-17T16:57:34.142" v="2156" actId="732"/>
          <ac:picMkLst>
            <pc:docMk/>
            <pc:sldMk cId="647422512" sldId="1599"/>
            <ac:picMk id="2052" creationId="{E517DC99-9CBB-4260-86BB-F44028FFEF64}"/>
          </ac:picMkLst>
        </pc:picChg>
      </pc:sldChg>
      <pc:sldChg chg="addSp delSp modSp add">
        <pc:chgData name="Angela Stitsworth" userId="0c281b17-52d3-4e50-a801-64f95f6bdc6f" providerId="ADAL" clId="{8D353BD2-E14D-446D-86EA-820CBD4E1517}" dt="2020-11-17T16:57:45.421" v="2157" actId="732"/>
        <pc:sldMkLst>
          <pc:docMk/>
          <pc:sldMk cId="2617767449" sldId="1600"/>
        </pc:sldMkLst>
        <pc:picChg chg="del">
          <ac:chgData name="Angela Stitsworth" userId="0c281b17-52d3-4e50-a801-64f95f6bdc6f" providerId="ADAL" clId="{8D353BD2-E14D-446D-86EA-820CBD4E1517}" dt="2020-11-17T16:51:53.841" v="2021" actId="478"/>
          <ac:picMkLst>
            <pc:docMk/>
            <pc:sldMk cId="2617767449" sldId="1600"/>
            <ac:picMk id="2052" creationId="{E517DC99-9CBB-4260-86BB-F44028FFEF64}"/>
          </ac:picMkLst>
        </pc:picChg>
        <pc:picChg chg="add mod">
          <ac:chgData name="Angela Stitsworth" userId="0c281b17-52d3-4e50-a801-64f95f6bdc6f" providerId="ADAL" clId="{8D353BD2-E14D-446D-86EA-820CBD4E1517}" dt="2020-11-17T16:57:45.421" v="2157" actId="732"/>
          <ac:picMkLst>
            <pc:docMk/>
            <pc:sldMk cId="2617767449" sldId="1600"/>
            <ac:picMk id="3074" creationId="{6BF3ACA8-4A79-4FC4-BBC6-343370B04410}"/>
          </ac:picMkLst>
        </pc:picChg>
      </pc:sldChg>
      <pc:sldChg chg="addSp delSp modSp add">
        <pc:chgData name="Angela Stitsworth" userId="0c281b17-52d3-4e50-a801-64f95f6bdc6f" providerId="ADAL" clId="{8D353BD2-E14D-446D-86EA-820CBD4E1517}" dt="2020-11-17T16:57:52.625" v="2158" actId="732"/>
        <pc:sldMkLst>
          <pc:docMk/>
          <pc:sldMk cId="2395387930" sldId="1601"/>
        </pc:sldMkLst>
        <pc:picChg chg="del">
          <ac:chgData name="Angela Stitsworth" userId="0c281b17-52d3-4e50-a801-64f95f6bdc6f" providerId="ADAL" clId="{8D353BD2-E14D-446D-86EA-820CBD4E1517}" dt="2020-11-17T16:52:47.022" v="2024" actId="478"/>
          <ac:picMkLst>
            <pc:docMk/>
            <pc:sldMk cId="2395387930" sldId="1601"/>
            <ac:picMk id="3074" creationId="{6BF3ACA8-4A79-4FC4-BBC6-343370B04410}"/>
          </ac:picMkLst>
        </pc:picChg>
        <pc:picChg chg="add mod">
          <ac:chgData name="Angela Stitsworth" userId="0c281b17-52d3-4e50-a801-64f95f6bdc6f" providerId="ADAL" clId="{8D353BD2-E14D-446D-86EA-820CBD4E1517}" dt="2020-11-17T16:57:52.625" v="2158" actId="732"/>
          <ac:picMkLst>
            <pc:docMk/>
            <pc:sldMk cId="2395387930" sldId="1601"/>
            <ac:picMk id="4098" creationId="{001A2CB9-9BAA-41A1-8844-69BE5C8FF26A}"/>
          </ac:picMkLst>
        </pc:picChg>
      </pc:sldChg>
      <pc:sldChg chg="addSp delSp modSp add">
        <pc:chgData name="Angela Stitsworth" userId="0c281b17-52d3-4e50-a801-64f95f6bdc6f" providerId="ADAL" clId="{8D353BD2-E14D-446D-86EA-820CBD4E1517}" dt="2020-11-17T16:58:00.290" v="2159" actId="732"/>
        <pc:sldMkLst>
          <pc:docMk/>
          <pc:sldMk cId="1845456368" sldId="1602"/>
        </pc:sldMkLst>
        <pc:picChg chg="del">
          <ac:chgData name="Angela Stitsworth" userId="0c281b17-52d3-4e50-a801-64f95f6bdc6f" providerId="ADAL" clId="{8D353BD2-E14D-446D-86EA-820CBD4E1517}" dt="2020-11-17T16:53:28.866" v="2027" actId="478"/>
          <ac:picMkLst>
            <pc:docMk/>
            <pc:sldMk cId="1845456368" sldId="1602"/>
            <ac:picMk id="4098" creationId="{001A2CB9-9BAA-41A1-8844-69BE5C8FF26A}"/>
          </ac:picMkLst>
        </pc:picChg>
        <pc:picChg chg="add mod">
          <ac:chgData name="Angela Stitsworth" userId="0c281b17-52d3-4e50-a801-64f95f6bdc6f" providerId="ADAL" clId="{8D353BD2-E14D-446D-86EA-820CBD4E1517}" dt="2020-11-17T16:58:00.290" v="2159" actId="732"/>
          <ac:picMkLst>
            <pc:docMk/>
            <pc:sldMk cId="1845456368" sldId="1602"/>
            <ac:picMk id="5122" creationId="{32B0E232-DDBC-4117-8E1C-C960B59D9E64}"/>
          </ac:picMkLst>
        </pc:picChg>
      </pc:sldChg>
      <pc:sldChg chg="modSp add ord">
        <pc:chgData name="Angela Stitsworth" userId="0c281b17-52d3-4e50-a801-64f95f6bdc6f" providerId="ADAL" clId="{8D353BD2-E14D-446D-86EA-820CBD4E1517}" dt="2020-11-17T16:58:09.356" v="2160" actId="732"/>
        <pc:sldMkLst>
          <pc:docMk/>
          <pc:sldMk cId="1001967763" sldId="1603"/>
        </pc:sldMkLst>
        <pc:picChg chg="mod">
          <ac:chgData name="Angela Stitsworth" userId="0c281b17-52d3-4e50-a801-64f95f6bdc6f" providerId="ADAL" clId="{8D353BD2-E14D-446D-86EA-820CBD4E1517}" dt="2020-11-17T16:58:09.356" v="2160" actId="732"/>
          <ac:picMkLst>
            <pc:docMk/>
            <pc:sldMk cId="1001967763" sldId="1603"/>
            <ac:picMk id="1036" creationId="{0A0DB983-4AC5-46B4-8EB7-3D8811566263}"/>
          </ac:picMkLst>
        </pc:picChg>
      </pc:sldChg>
    </pc:docChg>
  </pc:docChgLst>
  <pc:docChgLst>
    <pc:chgData name="Brian Rycyna" userId="S::brycyna@nd.edu::9e6bf660-9486-4fbe-9a9c-449eb7335f8b" providerId="AD" clId="Web-{8A07B608-3C37-47EF-B90B-1C7DE6754AF1}"/>
    <pc:docChg chg="addSld modSld">
      <pc:chgData name="Brian Rycyna" userId="S::brycyna@nd.edu::9e6bf660-9486-4fbe-9a9c-449eb7335f8b" providerId="AD" clId="Web-{8A07B608-3C37-47EF-B90B-1C7DE6754AF1}" dt="2020-11-19T03:03:55.699" v="484" actId="20577"/>
      <pc:docMkLst>
        <pc:docMk/>
      </pc:docMkLst>
      <pc:sldChg chg="addSp modSp">
        <pc:chgData name="Brian Rycyna" userId="S::brycyna@nd.edu::9e6bf660-9486-4fbe-9a9c-449eb7335f8b" providerId="AD" clId="Web-{8A07B608-3C37-47EF-B90B-1C7DE6754AF1}" dt="2020-11-19T03:00:59.803" v="468" actId="1076"/>
        <pc:sldMkLst>
          <pc:docMk/>
          <pc:sldMk cId="363427609" sldId="1587"/>
        </pc:sldMkLst>
        <pc:spChg chg="add mod">
          <ac:chgData name="Brian Rycyna" userId="S::brycyna@nd.edu::9e6bf660-9486-4fbe-9a9c-449eb7335f8b" providerId="AD" clId="Web-{8A07B608-3C37-47EF-B90B-1C7DE6754AF1}" dt="2020-11-19T03:00:59.803" v="468" actId="1076"/>
          <ac:spMkLst>
            <pc:docMk/>
            <pc:sldMk cId="363427609" sldId="1587"/>
            <ac:spMk id="4" creationId="{CCBEE652-ADA9-4E81-B015-4B74DF816E1F}"/>
          </ac:spMkLst>
        </pc:spChg>
        <pc:spChg chg="add mod">
          <ac:chgData name="Brian Rycyna" userId="S::brycyna@nd.edu::9e6bf660-9486-4fbe-9a9c-449eb7335f8b" providerId="AD" clId="Web-{8A07B608-3C37-47EF-B90B-1C7DE6754AF1}" dt="2020-11-19T03:00:56.803" v="467" actId="1076"/>
          <ac:spMkLst>
            <pc:docMk/>
            <pc:sldMk cId="363427609" sldId="1587"/>
            <ac:spMk id="16" creationId="{05E01294-C722-454B-A61D-EDED17AAE2A5}"/>
          </ac:spMkLst>
        </pc:spChg>
        <pc:spChg chg="mod">
          <ac:chgData name="Brian Rycyna" userId="S::brycyna@nd.edu::9e6bf660-9486-4fbe-9a9c-449eb7335f8b" providerId="AD" clId="Web-{8A07B608-3C37-47EF-B90B-1C7DE6754AF1}" dt="2020-11-19T02:21:38.780" v="6" actId="20577"/>
          <ac:spMkLst>
            <pc:docMk/>
            <pc:sldMk cId="363427609" sldId="1587"/>
            <ac:spMk id="24" creationId="{CFE29AED-6C97-461F-A376-05A3CC583364}"/>
          </ac:spMkLst>
        </pc:spChg>
        <pc:picChg chg="add mod">
          <ac:chgData name="Brian Rycyna" userId="S::brycyna@nd.edu::9e6bf660-9486-4fbe-9a9c-449eb7335f8b" providerId="AD" clId="Web-{8A07B608-3C37-47EF-B90B-1C7DE6754AF1}" dt="2020-11-19T03:00:37.396" v="462" actId="14100"/>
          <ac:picMkLst>
            <pc:docMk/>
            <pc:sldMk cId="363427609" sldId="1587"/>
            <ac:picMk id="2" creationId="{08B030A7-D574-4645-A986-387AC20C449E}"/>
          </ac:picMkLst>
        </pc:picChg>
        <pc:picChg chg="add mod">
          <ac:chgData name="Brian Rycyna" userId="S::brycyna@nd.edu::9e6bf660-9486-4fbe-9a9c-449eb7335f8b" providerId="AD" clId="Web-{8A07B608-3C37-47EF-B90B-1C7DE6754AF1}" dt="2020-11-19T03:00:53.037" v="466" actId="1076"/>
          <ac:picMkLst>
            <pc:docMk/>
            <pc:sldMk cId="363427609" sldId="1587"/>
            <ac:picMk id="3" creationId="{AD060FB7-EC87-4D7E-860A-ED19240B474B}"/>
          </ac:picMkLst>
        </pc:picChg>
      </pc:sldChg>
      <pc:sldChg chg="addSp modSp add replId">
        <pc:chgData name="Brian Rycyna" userId="S::brycyna@nd.edu::9e6bf660-9486-4fbe-9a9c-449eb7335f8b" providerId="AD" clId="Web-{8A07B608-3C37-47EF-B90B-1C7DE6754AF1}" dt="2020-11-19T02:28:58.996" v="102" actId="1076"/>
        <pc:sldMkLst>
          <pc:docMk/>
          <pc:sldMk cId="3177313821" sldId="1605"/>
        </pc:sldMkLst>
        <pc:spChg chg="add mod">
          <ac:chgData name="Brian Rycyna" userId="S::brycyna@nd.edu::9e6bf660-9486-4fbe-9a9c-449eb7335f8b" providerId="AD" clId="Web-{8A07B608-3C37-47EF-B90B-1C7DE6754AF1}" dt="2020-11-19T02:28:58.996" v="102" actId="1076"/>
          <ac:spMkLst>
            <pc:docMk/>
            <pc:sldMk cId="3177313821" sldId="1605"/>
            <ac:spMk id="3" creationId="{62ACFC24-8291-4712-AC08-8A72D7359F1A}"/>
          </ac:spMkLst>
        </pc:spChg>
        <pc:spChg chg="mod">
          <ac:chgData name="Brian Rycyna" userId="S::brycyna@nd.edu::9e6bf660-9486-4fbe-9a9c-449eb7335f8b" providerId="AD" clId="Web-{8A07B608-3C37-47EF-B90B-1C7DE6754AF1}" dt="2020-11-19T02:21:51.640" v="11" actId="20577"/>
          <ac:spMkLst>
            <pc:docMk/>
            <pc:sldMk cId="3177313821" sldId="1605"/>
            <ac:spMk id="24" creationId="{CFE29AED-6C97-461F-A376-05A3CC583364}"/>
          </ac:spMkLst>
        </pc:spChg>
        <pc:picChg chg="add mod">
          <ac:chgData name="Brian Rycyna" userId="S::brycyna@nd.edu::9e6bf660-9486-4fbe-9a9c-449eb7335f8b" providerId="AD" clId="Web-{8A07B608-3C37-47EF-B90B-1C7DE6754AF1}" dt="2020-11-19T02:27:45.791" v="81" actId="14100"/>
          <ac:picMkLst>
            <pc:docMk/>
            <pc:sldMk cId="3177313821" sldId="1605"/>
            <ac:picMk id="2" creationId="{AA587AF8-34AD-4857-9529-F7DDA2B46BB9}"/>
          </ac:picMkLst>
        </pc:picChg>
      </pc:sldChg>
      <pc:sldChg chg="addSp delSp modSp add replId">
        <pc:chgData name="Brian Rycyna" userId="S::brycyna@nd.edu::9e6bf660-9486-4fbe-9a9c-449eb7335f8b" providerId="AD" clId="Web-{8A07B608-3C37-47EF-B90B-1C7DE6754AF1}" dt="2020-11-19T03:03:55.699" v="484" actId="20577"/>
        <pc:sldMkLst>
          <pc:docMk/>
          <pc:sldMk cId="3745440179" sldId="1606"/>
        </pc:sldMkLst>
        <pc:spChg chg="mod">
          <ac:chgData name="Brian Rycyna" userId="S::brycyna@nd.edu::9e6bf660-9486-4fbe-9a9c-449eb7335f8b" providerId="AD" clId="Web-{8A07B608-3C37-47EF-B90B-1C7DE6754AF1}" dt="2020-11-19T02:59:46.519" v="461" actId="20577"/>
          <ac:spMkLst>
            <pc:docMk/>
            <pc:sldMk cId="3745440179" sldId="1606"/>
            <ac:spMk id="3" creationId="{62ACFC24-8291-4712-AC08-8A72D7359F1A}"/>
          </ac:spMkLst>
        </pc:spChg>
        <pc:spChg chg="mod">
          <ac:chgData name="Brian Rycyna" userId="S::brycyna@nd.edu::9e6bf660-9486-4fbe-9a9c-449eb7335f8b" providerId="AD" clId="Web-{8A07B608-3C37-47EF-B90B-1C7DE6754AF1}" dt="2020-11-19T02:30:23.921" v="105" actId="1076"/>
          <ac:spMkLst>
            <pc:docMk/>
            <pc:sldMk cId="3745440179" sldId="1606"/>
            <ac:spMk id="8" creationId="{90FEBC8C-53DB-42A5-808D-C9E93DF314FA}"/>
          </ac:spMkLst>
        </pc:spChg>
        <pc:spChg chg="mod">
          <ac:chgData name="Brian Rycyna" userId="S::brycyna@nd.edu::9e6bf660-9486-4fbe-9a9c-449eb7335f8b" providerId="AD" clId="Web-{8A07B608-3C37-47EF-B90B-1C7DE6754AF1}" dt="2020-11-19T02:30:27.421" v="106" actId="1076"/>
          <ac:spMkLst>
            <pc:docMk/>
            <pc:sldMk cId="3745440179" sldId="1606"/>
            <ac:spMk id="10" creationId="{D5D4FBE6-AAB0-4FBF-90BE-A535D0CD666F}"/>
          </ac:spMkLst>
        </pc:spChg>
        <pc:spChg chg="add mod">
          <ac:chgData name="Brian Rycyna" userId="S::brycyna@nd.edu::9e6bf660-9486-4fbe-9a9c-449eb7335f8b" providerId="AD" clId="Web-{8A07B608-3C37-47EF-B90B-1C7DE6754AF1}" dt="2020-11-19T03:03:55.699" v="484" actId="20577"/>
          <ac:spMkLst>
            <pc:docMk/>
            <pc:sldMk cId="3745440179" sldId="1606"/>
            <ac:spMk id="23" creationId="{CB723A65-E396-4097-96A5-9E112020F452}"/>
          </ac:spMkLst>
        </pc:spChg>
        <pc:spChg chg="mod">
          <ac:chgData name="Brian Rycyna" userId="S::brycyna@nd.edu::9e6bf660-9486-4fbe-9a9c-449eb7335f8b" providerId="AD" clId="Web-{8A07B608-3C37-47EF-B90B-1C7DE6754AF1}" dt="2020-11-19T02:30:57.234" v="115" actId="20577"/>
          <ac:spMkLst>
            <pc:docMk/>
            <pc:sldMk cId="3745440179" sldId="1606"/>
            <ac:spMk id="24" creationId="{CFE29AED-6C97-461F-A376-05A3CC583364}"/>
          </ac:spMkLst>
        </pc:spChg>
        <pc:graphicFrameChg chg="add del mod modGraphic">
          <ac:chgData name="Brian Rycyna" userId="S::brycyna@nd.edu::9e6bf660-9486-4fbe-9a9c-449eb7335f8b" providerId="AD" clId="Web-{8A07B608-3C37-47EF-B90B-1C7DE6754AF1}" dt="2020-11-19T02:49:50.002" v="446"/>
          <ac:graphicFrameMkLst>
            <pc:docMk/>
            <pc:sldMk cId="3745440179" sldId="1606"/>
            <ac:graphicFrameMk id="4" creationId="{B87E8017-A09A-4A7A-9FB3-B6E9295F20BA}"/>
          </ac:graphicFrameMkLst>
        </pc:graphicFrameChg>
        <pc:graphicFrameChg chg="add del mod">
          <ac:chgData name="Brian Rycyna" userId="S::brycyna@nd.edu::9e6bf660-9486-4fbe-9a9c-449eb7335f8b" providerId="AD" clId="Web-{8A07B608-3C37-47EF-B90B-1C7DE6754AF1}" dt="2020-11-19T02:53:13.633" v="448"/>
          <ac:graphicFrameMkLst>
            <pc:docMk/>
            <pc:sldMk cId="3745440179" sldId="1606"/>
            <ac:graphicFrameMk id="25" creationId="{1A4B0713-744B-4D2F-8DAC-12E40B5417B8}"/>
          </ac:graphicFrameMkLst>
        </pc:graphicFrameChg>
        <pc:picChg chg="del">
          <ac:chgData name="Brian Rycyna" userId="S::brycyna@nd.edu::9e6bf660-9486-4fbe-9a9c-449eb7335f8b" providerId="AD" clId="Web-{8A07B608-3C37-47EF-B90B-1C7DE6754AF1}" dt="2020-11-19T02:30:38.218" v="107"/>
          <ac:picMkLst>
            <pc:docMk/>
            <pc:sldMk cId="3745440179" sldId="1606"/>
            <ac:picMk id="2" creationId="{AA587AF8-34AD-4857-9529-F7DDA2B46BB9}"/>
          </ac:picMkLst>
        </pc:picChg>
        <pc:picChg chg="add del mod">
          <ac:chgData name="Brian Rycyna" userId="S::brycyna@nd.edu::9e6bf660-9486-4fbe-9a9c-449eb7335f8b" providerId="AD" clId="Web-{8A07B608-3C37-47EF-B90B-1C7DE6754AF1}" dt="2020-11-19T02:58:13.954" v="451"/>
          <ac:picMkLst>
            <pc:docMk/>
            <pc:sldMk cId="3745440179" sldId="1606"/>
            <ac:picMk id="26" creationId="{0C1BDE8C-AF84-4FA4-8740-2EBB3F2740A8}"/>
          </ac:picMkLst>
        </pc:picChg>
        <pc:picChg chg="add mod">
          <ac:chgData name="Brian Rycyna" userId="S::brycyna@nd.edu::9e6bf660-9486-4fbe-9a9c-449eb7335f8b" providerId="AD" clId="Web-{8A07B608-3C37-47EF-B90B-1C7DE6754AF1}" dt="2020-11-19T02:58:21.673" v="453" actId="1076"/>
          <ac:picMkLst>
            <pc:docMk/>
            <pc:sldMk cId="3745440179" sldId="1606"/>
            <ac:picMk id="27" creationId="{CA97E23B-08C1-4706-9C4A-1894BF8D12E0}"/>
          </ac:picMkLst>
        </pc:picChg>
        <pc:picChg chg="add mod">
          <ac:chgData name="Brian Rycyna" userId="S::brycyna@nd.edu::9e6bf660-9486-4fbe-9a9c-449eb7335f8b" providerId="AD" clId="Web-{8A07B608-3C37-47EF-B90B-1C7DE6754AF1}" dt="2020-11-19T03:02:36.149" v="474" actId="1076"/>
          <ac:picMkLst>
            <pc:docMk/>
            <pc:sldMk cId="3745440179" sldId="1606"/>
            <ac:picMk id="28" creationId="{C64B4565-7B93-4089-96CF-FAE71127D94F}"/>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86E2CF0-CD99-4B32-B651-B58AAE08EF48}" type="doc">
      <dgm:prSet loTypeId="urn:microsoft.com/office/officeart/2005/8/layout/process2" loCatId="process" qsTypeId="urn:microsoft.com/office/officeart/2005/8/quickstyle/simple1" qsCatId="simple" csTypeId="urn:microsoft.com/office/officeart/2005/8/colors/accent0_2" csCatId="mainScheme" phldr="1"/>
      <dgm:spPr/>
      <dgm:t>
        <a:bodyPr/>
        <a:lstStyle/>
        <a:p>
          <a:endParaRPr lang="en-US"/>
        </a:p>
      </dgm:t>
    </dgm:pt>
    <dgm:pt modelId="{C99686D7-3247-40E5-BFCA-8CC75FBD5371}">
      <dgm:prSet phldrT="[Text]"/>
      <dgm:spPr/>
      <dgm:t>
        <a:bodyPr/>
        <a:lstStyle/>
        <a:p>
          <a:r>
            <a:rPr lang="en-US"/>
            <a:t>Participant Receives Link to Complete Survey via E-Mail</a:t>
          </a:r>
        </a:p>
      </dgm:t>
    </dgm:pt>
    <dgm:pt modelId="{E8C94F6D-D7AD-4B0D-8ACD-866BDE349C03}" type="parTrans" cxnId="{041BF63C-793A-4886-99FB-557242CE56E7}">
      <dgm:prSet/>
      <dgm:spPr/>
      <dgm:t>
        <a:bodyPr/>
        <a:lstStyle/>
        <a:p>
          <a:endParaRPr lang="en-US"/>
        </a:p>
      </dgm:t>
    </dgm:pt>
    <dgm:pt modelId="{11275C5A-4361-415E-887E-CA6E8DC30F27}" type="sibTrans" cxnId="{041BF63C-793A-4886-99FB-557242CE56E7}">
      <dgm:prSet/>
      <dgm:spPr/>
      <dgm:t>
        <a:bodyPr/>
        <a:lstStyle/>
        <a:p>
          <a:endParaRPr lang="en-US"/>
        </a:p>
      </dgm:t>
    </dgm:pt>
    <dgm:pt modelId="{A0C0694E-E3C7-4E9E-A7A8-8F23686660E8}">
      <dgm:prSet phldrT="[Text]"/>
      <dgm:spPr/>
      <dgm:t>
        <a:bodyPr/>
        <a:lstStyle/>
        <a:p>
          <a:r>
            <a:rPr lang="en-US"/>
            <a:t>Survey Completed Online</a:t>
          </a:r>
        </a:p>
      </dgm:t>
    </dgm:pt>
    <dgm:pt modelId="{2552393D-BD03-4429-9710-608F482DE31C}" type="parTrans" cxnId="{6488DA39-6506-4A45-9B10-CD7FCB5E65B7}">
      <dgm:prSet/>
      <dgm:spPr/>
      <dgm:t>
        <a:bodyPr/>
        <a:lstStyle/>
        <a:p>
          <a:endParaRPr lang="en-US"/>
        </a:p>
      </dgm:t>
    </dgm:pt>
    <dgm:pt modelId="{6DDD7348-34A3-49EF-ABA1-8CA4FAB3431D}" type="sibTrans" cxnId="{6488DA39-6506-4A45-9B10-CD7FCB5E65B7}">
      <dgm:prSet/>
      <dgm:spPr/>
      <dgm:t>
        <a:bodyPr/>
        <a:lstStyle/>
        <a:p>
          <a:endParaRPr lang="en-US"/>
        </a:p>
      </dgm:t>
    </dgm:pt>
    <dgm:pt modelId="{ADFE8054-BCD9-4990-B544-CDA8501AAD04}">
      <dgm:prSet phldrT="[Text]"/>
      <dgm:spPr/>
      <dgm:t>
        <a:bodyPr/>
        <a:lstStyle/>
        <a:p>
          <a:r>
            <a:rPr lang="en-US"/>
            <a:t>Once Complete, DoD Team Receives Auto-Responses</a:t>
          </a:r>
        </a:p>
      </dgm:t>
    </dgm:pt>
    <dgm:pt modelId="{5E791743-8386-45F7-B36C-3066A88F7FDC}" type="parTrans" cxnId="{B51E94F8-2E2F-46D4-A216-B7D0CCA6C499}">
      <dgm:prSet/>
      <dgm:spPr/>
      <dgm:t>
        <a:bodyPr/>
        <a:lstStyle/>
        <a:p>
          <a:endParaRPr lang="en-US"/>
        </a:p>
      </dgm:t>
    </dgm:pt>
    <dgm:pt modelId="{F5D30030-7759-472A-B521-CBE858079BA5}" type="sibTrans" cxnId="{B51E94F8-2E2F-46D4-A216-B7D0CCA6C499}">
      <dgm:prSet/>
      <dgm:spPr/>
      <dgm:t>
        <a:bodyPr/>
        <a:lstStyle/>
        <a:p>
          <a:endParaRPr lang="en-US"/>
        </a:p>
      </dgm:t>
    </dgm:pt>
    <dgm:pt modelId="{D86FA5B4-F380-4C84-9877-A2814769E3F7}" type="pres">
      <dgm:prSet presAssocID="{A86E2CF0-CD99-4B32-B651-B58AAE08EF48}" presName="linearFlow" presStyleCnt="0">
        <dgm:presLayoutVars>
          <dgm:resizeHandles val="exact"/>
        </dgm:presLayoutVars>
      </dgm:prSet>
      <dgm:spPr/>
    </dgm:pt>
    <dgm:pt modelId="{1FBF3273-724B-460A-8547-9729C3C03128}" type="pres">
      <dgm:prSet presAssocID="{C99686D7-3247-40E5-BFCA-8CC75FBD5371}" presName="node" presStyleLbl="node1" presStyleIdx="0" presStyleCnt="3">
        <dgm:presLayoutVars>
          <dgm:bulletEnabled val="1"/>
        </dgm:presLayoutVars>
      </dgm:prSet>
      <dgm:spPr/>
    </dgm:pt>
    <dgm:pt modelId="{4069B54F-268D-4613-A502-ED1458873D6E}" type="pres">
      <dgm:prSet presAssocID="{11275C5A-4361-415E-887E-CA6E8DC30F27}" presName="sibTrans" presStyleLbl="sibTrans2D1" presStyleIdx="0" presStyleCnt="2"/>
      <dgm:spPr/>
    </dgm:pt>
    <dgm:pt modelId="{726CA590-520D-44F0-A842-A474AB1F36C1}" type="pres">
      <dgm:prSet presAssocID="{11275C5A-4361-415E-887E-CA6E8DC30F27}" presName="connectorText" presStyleLbl="sibTrans2D1" presStyleIdx="0" presStyleCnt="2"/>
      <dgm:spPr/>
    </dgm:pt>
    <dgm:pt modelId="{8597D7BF-3B44-4BB3-9C3F-6B0E787693AE}" type="pres">
      <dgm:prSet presAssocID="{A0C0694E-E3C7-4E9E-A7A8-8F23686660E8}" presName="node" presStyleLbl="node1" presStyleIdx="1" presStyleCnt="3">
        <dgm:presLayoutVars>
          <dgm:bulletEnabled val="1"/>
        </dgm:presLayoutVars>
      </dgm:prSet>
      <dgm:spPr/>
    </dgm:pt>
    <dgm:pt modelId="{8640F7BF-68A4-41E6-98A4-80D46DFCE4A1}" type="pres">
      <dgm:prSet presAssocID="{6DDD7348-34A3-49EF-ABA1-8CA4FAB3431D}" presName="sibTrans" presStyleLbl="sibTrans2D1" presStyleIdx="1" presStyleCnt="2"/>
      <dgm:spPr/>
    </dgm:pt>
    <dgm:pt modelId="{D7B22AEE-D2B3-4D96-AC7D-2B636FAA8140}" type="pres">
      <dgm:prSet presAssocID="{6DDD7348-34A3-49EF-ABA1-8CA4FAB3431D}" presName="connectorText" presStyleLbl="sibTrans2D1" presStyleIdx="1" presStyleCnt="2"/>
      <dgm:spPr/>
    </dgm:pt>
    <dgm:pt modelId="{3617712D-80F7-47DE-97BF-43A82B1CCF35}" type="pres">
      <dgm:prSet presAssocID="{ADFE8054-BCD9-4990-B544-CDA8501AAD04}" presName="node" presStyleLbl="node1" presStyleIdx="2" presStyleCnt="3">
        <dgm:presLayoutVars>
          <dgm:bulletEnabled val="1"/>
        </dgm:presLayoutVars>
      </dgm:prSet>
      <dgm:spPr/>
    </dgm:pt>
  </dgm:ptLst>
  <dgm:cxnLst>
    <dgm:cxn modelId="{F1EBEB13-E1DC-479E-99A5-A086DCAAE965}" type="presOf" srcId="{11275C5A-4361-415E-887E-CA6E8DC30F27}" destId="{726CA590-520D-44F0-A842-A474AB1F36C1}" srcOrd="1" destOrd="0" presId="urn:microsoft.com/office/officeart/2005/8/layout/process2"/>
    <dgm:cxn modelId="{6488DA39-6506-4A45-9B10-CD7FCB5E65B7}" srcId="{A86E2CF0-CD99-4B32-B651-B58AAE08EF48}" destId="{A0C0694E-E3C7-4E9E-A7A8-8F23686660E8}" srcOrd="1" destOrd="0" parTransId="{2552393D-BD03-4429-9710-608F482DE31C}" sibTransId="{6DDD7348-34A3-49EF-ABA1-8CA4FAB3431D}"/>
    <dgm:cxn modelId="{041BF63C-793A-4886-99FB-557242CE56E7}" srcId="{A86E2CF0-CD99-4B32-B651-B58AAE08EF48}" destId="{C99686D7-3247-40E5-BFCA-8CC75FBD5371}" srcOrd="0" destOrd="0" parTransId="{E8C94F6D-D7AD-4B0D-8ACD-866BDE349C03}" sibTransId="{11275C5A-4361-415E-887E-CA6E8DC30F27}"/>
    <dgm:cxn modelId="{694D7840-717E-436F-BAB9-54EF73E672EE}" type="presOf" srcId="{A0C0694E-E3C7-4E9E-A7A8-8F23686660E8}" destId="{8597D7BF-3B44-4BB3-9C3F-6B0E787693AE}" srcOrd="0" destOrd="0" presId="urn:microsoft.com/office/officeart/2005/8/layout/process2"/>
    <dgm:cxn modelId="{24C9BF66-E2D7-4FD9-ACF1-CFE01315D78E}" type="presOf" srcId="{ADFE8054-BCD9-4990-B544-CDA8501AAD04}" destId="{3617712D-80F7-47DE-97BF-43A82B1CCF35}" srcOrd="0" destOrd="0" presId="urn:microsoft.com/office/officeart/2005/8/layout/process2"/>
    <dgm:cxn modelId="{FA32A74B-E069-4EB7-95FA-EBF07A2E8833}" type="presOf" srcId="{11275C5A-4361-415E-887E-CA6E8DC30F27}" destId="{4069B54F-268D-4613-A502-ED1458873D6E}" srcOrd="0" destOrd="0" presId="urn:microsoft.com/office/officeart/2005/8/layout/process2"/>
    <dgm:cxn modelId="{DE5D9E7F-AAFA-4F66-B5E0-8A6289B86839}" type="presOf" srcId="{6DDD7348-34A3-49EF-ABA1-8CA4FAB3431D}" destId="{D7B22AEE-D2B3-4D96-AC7D-2B636FAA8140}" srcOrd="1" destOrd="0" presId="urn:microsoft.com/office/officeart/2005/8/layout/process2"/>
    <dgm:cxn modelId="{175F078A-11DC-4E0A-B160-56430E91129D}" type="presOf" srcId="{A86E2CF0-CD99-4B32-B651-B58AAE08EF48}" destId="{D86FA5B4-F380-4C84-9877-A2814769E3F7}" srcOrd="0" destOrd="0" presId="urn:microsoft.com/office/officeart/2005/8/layout/process2"/>
    <dgm:cxn modelId="{493FD7B5-50AD-4D52-BBBC-63AB9A102BE7}" type="presOf" srcId="{6DDD7348-34A3-49EF-ABA1-8CA4FAB3431D}" destId="{8640F7BF-68A4-41E6-98A4-80D46DFCE4A1}" srcOrd="0" destOrd="0" presId="urn:microsoft.com/office/officeart/2005/8/layout/process2"/>
    <dgm:cxn modelId="{C22EAAC4-350C-4BD9-91DF-0272E4DB3BE1}" type="presOf" srcId="{C99686D7-3247-40E5-BFCA-8CC75FBD5371}" destId="{1FBF3273-724B-460A-8547-9729C3C03128}" srcOrd="0" destOrd="0" presId="urn:microsoft.com/office/officeart/2005/8/layout/process2"/>
    <dgm:cxn modelId="{B51E94F8-2E2F-46D4-A216-B7D0CCA6C499}" srcId="{A86E2CF0-CD99-4B32-B651-B58AAE08EF48}" destId="{ADFE8054-BCD9-4990-B544-CDA8501AAD04}" srcOrd="2" destOrd="0" parTransId="{5E791743-8386-45F7-B36C-3066A88F7FDC}" sibTransId="{F5D30030-7759-472A-B521-CBE858079BA5}"/>
    <dgm:cxn modelId="{10A1ECE1-CDB9-40C7-9DA0-FD3982C76EFD}" type="presParOf" srcId="{D86FA5B4-F380-4C84-9877-A2814769E3F7}" destId="{1FBF3273-724B-460A-8547-9729C3C03128}" srcOrd="0" destOrd="0" presId="urn:microsoft.com/office/officeart/2005/8/layout/process2"/>
    <dgm:cxn modelId="{66B80727-D2E7-4B7F-98D6-120ABDBBB6DE}" type="presParOf" srcId="{D86FA5B4-F380-4C84-9877-A2814769E3F7}" destId="{4069B54F-268D-4613-A502-ED1458873D6E}" srcOrd="1" destOrd="0" presId="urn:microsoft.com/office/officeart/2005/8/layout/process2"/>
    <dgm:cxn modelId="{8B49D736-73AA-4AFF-A5ED-37C2E4FA0C28}" type="presParOf" srcId="{4069B54F-268D-4613-A502-ED1458873D6E}" destId="{726CA590-520D-44F0-A842-A474AB1F36C1}" srcOrd="0" destOrd="0" presId="urn:microsoft.com/office/officeart/2005/8/layout/process2"/>
    <dgm:cxn modelId="{E15A12F4-652B-4F02-8593-1F44BA6B0DD9}" type="presParOf" srcId="{D86FA5B4-F380-4C84-9877-A2814769E3F7}" destId="{8597D7BF-3B44-4BB3-9C3F-6B0E787693AE}" srcOrd="2" destOrd="0" presId="urn:microsoft.com/office/officeart/2005/8/layout/process2"/>
    <dgm:cxn modelId="{48F1D0E7-49D9-4895-BA1E-E80E0ADD6979}" type="presParOf" srcId="{D86FA5B4-F380-4C84-9877-A2814769E3F7}" destId="{8640F7BF-68A4-41E6-98A4-80D46DFCE4A1}" srcOrd="3" destOrd="0" presId="urn:microsoft.com/office/officeart/2005/8/layout/process2"/>
    <dgm:cxn modelId="{4983D0FA-3FBA-4951-A6EC-51F1C038544C}" type="presParOf" srcId="{8640F7BF-68A4-41E6-98A4-80D46DFCE4A1}" destId="{D7B22AEE-D2B3-4D96-AC7D-2B636FAA8140}" srcOrd="0" destOrd="0" presId="urn:microsoft.com/office/officeart/2005/8/layout/process2"/>
    <dgm:cxn modelId="{036D7F7E-6B04-466B-8A3C-39579FCCD0CE}" type="presParOf" srcId="{D86FA5B4-F380-4C84-9877-A2814769E3F7}" destId="{3617712D-80F7-47DE-97BF-43A82B1CCF35}" srcOrd="4" destOrd="0" presId="urn:microsoft.com/office/officeart/2005/8/layout/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86E2CF0-CD99-4B32-B651-B58AAE08EF48}" type="doc">
      <dgm:prSet loTypeId="urn:microsoft.com/office/officeart/2005/8/layout/hierarchy6" loCatId="hierarchy" qsTypeId="urn:microsoft.com/office/officeart/2005/8/quickstyle/simple1" qsCatId="simple" csTypeId="urn:microsoft.com/office/officeart/2005/8/colors/accent0_2" csCatId="mainScheme" phldr="1"/>
      <dgm:spPr/>
      <dgm:t>
        <a:bodyPr/>
        <a:lstStyle/>
        <a:p>
          <a:endParaRPr lang="en-US"/>
        </a:p>
      </dgm:t>
    </dgm:pt>
    <dgm:pt modelId="{C99686D7-3247-40E5-BFCA-8CC75FBD5371}">
      <dgm:prSet phldrT="[Text]"/>
      <dgm:spPr/>
      <dgm:t>
        <a:bodyPr/>
        <a:lstStyle/>
        <a:p>
          <a:r>
            <a:rPr lang="en-US"/>
            <a:t>Coach Enters PAX ID and Group #</a:t>
          </a:r>
        </a:p>
      </dgm:t>
    </dgm:pt>
    <dgm:pt modelId="{E8C94F6D-D7AD-4B0D-8ACD-866BDE349C03}" type="parTrans" cxnId="{041BF63C-793A-4886-99FB-557242CE56E7}">
      <dgm:prSet/>
      <dgm:spPr/>
      <dgm:t>
        <a:bodyPr/>
        <a:lstStyle/>
        <a:p>
          <a:endParaRPr lang="en-US"/>
        </a:p>
      </dgm:t>
    </dgm:pt>
    <dgm:pt modelId="{11275C5A-4361-415E-887E-CA6E8DC30F27}" type="sibTrans" cxnId="{041BF63C-793A-4886-99FB-557242CE56E7}">
      <dgm:prSet/>
      <dgm:spPr/>
      <dgm:t>
        <a:bodyPr/>
        <a:lstStyle/>
        <a:p>
          <a:endParaRPr lang="en-US"/>
        </a:p>
      </dgm:t>
    </dgm:pt>
    <dgm:pt modelId="{A0C0694E-E3C7-4E9E-A7A8-8F23686660E8}">
      <dgm:prSet phldrT="[Text]"/>
      <dgm:spPr/>
      <dgm:t>
        <a:bodyPr/>
        <a:lstStyle/>
        <a:p>
          <a:r>
            <a:rPr lang="en-US"/>
            <a:t>Blood Work</a:t>
          </a:r>
        </a:p>
      </dgm:t>
    </dgm:pt>
    <dgm:pt modelId="{2552393D-BD03-4429-9710-608F482DE31C}" type="parTrans" cxnId="{6488DA39-6506-4A45-9B10-CD7FCB5E65B7}">
      <dgm:prSet/>
      <dgm:spPr/>
      <dgm:t>
        <a:bodyPr/>
        <a:lstStyle/>
        <a:p>
          <a:endParaRPr lang="en-US"/>
        </a:p>
      </dgm:t>
    </dgm:pt>
    <dgm:pt modelId="{6DDD7348-34A3-49EF-ABA1-8CA4FAB3431D}" type="sibTrans" cxnId="{6488DA39-6506-4A45-9B10-CD7FCB5E65B7}">
      <dgm:prSet/>
      <dgm:spPr/>
      <dgm:t>
        <a:bodyPr/>
        <a:lstStyle/>
        <a:p>
          <a:endParaRPr lang="en-US"/>
        </a:p>
      </dgm:t>
    </dgm:pt>
    <dgm:pt modelId="{ADFE8054-BCD9-4990-B544-CDA8501AAD04}">
      <dgm:prSet phldrT="[Text]"/>
      <dgm:spPr/>
      <dgm:t>
        <a:bodyPr/>
        <a:lstStyle/>
        <a:p>
          <a:r>
            <a:rPr lang="en-US" err="1"/>
            <a:t>InBody</a:t>
          </a:r>
          <a:r>
            <a:rPr lang="en-US"/>
            <a:t> Test</a:t>
          </a:r>
        </a:p>
      </dgm:t>
    </dgm:pt>
    <dgm:pt modelId="{5E791743-8386-45F7-B36C-3066A88F7FDC}" type="parTrans" cxnId="{B51E94F8-2E2F-46D4-A216-B7D0CCA6C499}">
      <dgm:prSet/>
      <dgm:spPr/>
      <dgm:t>
        <a:bodyPr/>
        <a:lstStyle/>
        <a:p>
          <a:endParaRPr lang="en-US"/>
        </a:p>
      </dgm:t>
    </dgm:pt>
    <dgm:pt modelId="{F5D30030-7759-472A-B521-CBE858079BA5}" type="sibTrans" cxnId="{B51E94F8-2E2F-46D4-A216-B7D0CCA6C499}">
      <dgm:prSet/>
      <dgm:spPr/>
      <dgm:t>
        <a:bodyPr/>
        <a:lstStyle/>
        <a:p>
          <a:endParaRPr lang="en-US"/>
        </a:p>
      </dgm:t>
    </dgm:pt>
    <dgm:pt modelId="{26669522-354C-44E6-A6E1-60CC46CB795A}">
      <dgm:prSet phldrT="[Text]"/>
      <dgm:spPr/>
      <dgm:t>
        <a:bodyPr/>
        <a:lstStyle/>
        <a:p>
          <a:r>
            <a:rPr lang="en-US"/>
            <a:t>Physical</a:t>
          </a:r>
        </a:p>
      </dgm:t>
    </dgm:pt>
    <dgm:pt modelId="{16FDCC9F-FF98-4A8C-A492-7E07E4D25FE3}" type="parTrans" cxnId="{22B991F9-2A2B-4D72-A9CD-549125115E7C}">
      <dgm:prSet/>
      <dgm:spPr/>
      <dgm:t>
        <a:bodyPr/>
        <a:lstStyle/>
        <a:p>
          <a:endParaRPr lang="en-US"/>
        </a:p>
      </dgm:t>
    </dgm:pt>
    <dgm:pt modelId="{ECCEFF4F-8882-4028-85D7-D80EB5E1D746}" type="sibTrans" cxnId="{22B991F9-2A2B-4D72-A9CD-549125115E7C}">
      <dgm:prSet/>
      <dgm:spPr/>
      <dgm:t>
        <a:bodyPr/>
        <a:lstStyle/>
        <a:p>
          <a:endParaRPr lang="en-US"/>
        </a:p>
      </dgm:t>
    </dgm:pt>
    <dgm:pt modelId="{C114516C-7704-43CD-B07F-2CC14BFFCF37}">
      <dgm:prSet phldrT="[Text]"/>
      <dgm:spPr/>
      <dgm:t>
        <a:bodyPr/>
        <a:lstStyle/>
        <a:p>
          <a:r>
            <a:rPr lang="en-US"/>
            <a:t>Cognitive</a:t>
          </a:r>
        </a:p>
      </dgm:t>
    </dgm:pt>
    <dgm:pt modelId="{E843C1DB-7DF3-4F7D-A335-5F960947B1D5}" type="parTrans" cxnId="{158AB59B-B61D-4901-9467-CC14630C1A3B}">
      <dgm:prSet/>
      <dgm:spPr/>
      <dgm:t>
        <a:bodyPr/>
        <a:lstStyle/>
        <a:p>
          <a:endParaRPr lang="en-US"/>
        </a:p>
      </dgm:t>
    </dgm:pt>
    <dgm:pt modelId="{5DE50191-475B-442E-92F7-87B09C2557F4}" type="sibTrans" cxnId="{158AB59B-B61D-4901-9467-CC14630C1A3B}">
      <dgm:prSet/>
      <dgm:spPr/>
      <dgm:t>
        <a:bodyPr/>
        <a:lstStyle/>
        <a:p>
          <a:endParaRPr lang="en-US"/>
        </a:p>
      </dgm:t>
    </dgm:pt>
    <dgm:pt modelId="{CECAD88F-0B1A-4CC8-821F-6A95560622B1}">
      <dgm:prSet phldrT="[Text]" custT="1"/>
      <dgm:spPr>
        <a:solidFill>
          <a:schemeClr val="bg1">
            <a:lumMod val="95000"/>
          </a:schemeClr>
        </a:solidFill>
      </dgm:spPr>
      <dgm:t>
        <a:bodyPr/>
        <a:lstStyle/>
        <a:p>
          <a:r>
            <a:rPr lang="en-US" sz="2400" b="1" u="sng"/>
            <a:t>Table Of Contents</a:t>
          </a:r>
          <a:r>
            <a:rPr lang="en-US" sz="2400" b="1"/>
            <a:t> </a:t>
          </a:r>
        </a:p>
        <a:p>
          <a:r>
            <a:rPr lang="en-US" sz="1200"/>
            <a:t>(choose which survey block to complete)</a:t>
          </a:r>
          <a:endParaRPr lang="en-US" sz="1400"/>
        </a:p>
      </dgm:t>
    </dgm:pt>
    <dgm:pt modelId="{0A4B49DC-8CBC-43E7-AC7C-2FF061D50967}" type="parTrans" cxnId="{03792FD2-82EE-417D-9FCD-F697AA2A1890}">
      <dgm:prSet/>
      <dgm:spPr/>
      <dgm:t>
        <a:bodyPr/>
        <a:lstStyle/>
        <a:p>
          <a:endParaRPr lang="en-US"/>
        </a:p>
      </dgm:t>
    </dgm:pt>
    <dgm:pt modelId="{452C45E6-BC9A-47D0-8804-19A96E6317B9}" type="sibTrans" cxnId="{03792FD2-82EE-417D-9FCD-F697AA2A1890}">
      <dgm:prSet/>
      <dgm:spPr/>
      <dgm:t>
        <a:bodyPr/>
        <a:lstStyle/>
        <a:p>
          <a:endParaRPr lang="en-US"/>
        </a:p>
      </dgm:t>
    </dgm:pt>
    <dgm:pt modelId="{8012139E-746D-4F8D-9ECE-2B400BE01F71}">
      <dgm:prSet phldrT="[Text]"/>
      <dgm:spPr/>
      <dgm:t>
        <a:bodyPr/>
        <a:lstStyle/>
        <a:p>
          <a:r>
            <a:rPr lang="en-US"/>
            <a:t>Elite HRV</a:t>
          </a:r>
        </a:p>
      </dgm:t>
    </dgm:pt>
    <dgm:pt modelId="{330BF26C-991D-4CB4-8312-2732CC994D00}" type="parTrans" cxnId="{0D48CD85-907D-4620-B550-118F75094CBD}">
      <dgm:prSet/>
      <dgm:spPr/>
      <dgm:t>
        <a:bodyPr/>
        <a:lstStyle/>
        <a:p>
          <a:endParaRPr lang="en-US"/>
        </a:p>
      </dgm:t>
    </dgm:pt>
    <dgm:pt modelId="{15F1B2AD-661A-44EB-AE23-FD3523B06B69}" type="sibTrans" cxnId="{0D48CD85-907D-4620-B550-118F75094CBD}">
      <dgm:prSet/>
      <dgm:spPr/>
      <dgm:t>
        <a:bodyPr/>
        <a:lstStyle/>
        <a:p>
          <a:endParaRPr lang="en-US"/>
        </a:p>
      </dgm:t>
    </dgm:pt>
    <dgm:pt modelId="{B941A07D-55F8-4C74-9047-132155F19959}">
      <dgm:prSet phldrT="[Text]"/>
      <dgm:spPr/>
      <dgm:t>
        <a:bodyPr/>
        <a:lstStyle/>
        <a:p>
          <a:r>
            <a:rPr lang="en-US"/>
            <a:t>Utilization</a:t>
          </a:r>
        </a:p>
      </dgm:t>
    </dgm:pt>
    <dgm:pt modelId="{28808FCE-5630-4CA7-B146-7CAF0E830915}" type="parTrans" cxnId="{A67F22F2-0BAA-4F7D-AD67-9EDC95330D2D}">
      <dgm:prSet/>
      <dgm:spPr/>
      <dgm:t>
        <a:bodyPr/>
        <a:lstStyle/>
        <a:p>
          <a:endParaRPr lang="en-US"/>
        </a:p>
      </dgm:t>
    </dgm:pt>
    <dgm:pt modelId="{B2C23EA5-91DD-4797-9947-86C1F28CF00A}" type="sibTrans" cxnId="{A67F22F2-0BAA-4F7D-AD67-9EDC95330D2D}">
      <dgm:prSet/>
      <dgm:spPr/>
      <dgm:t>
        <a:bodyPr/>
        <a:lstStyle/>
        <a:p>
          <a:endParaRPr lang="en-US"/>
        </a:p>
      </dgm:t>
    </dgm:pt>
    <dgm:pt modelId="{DD8FE466-BF75-46DC-93BF-96E4B2B4BB08}" type="pres">
      <dgm:prSet presAssocID="{A86E2CF0-CD99-4B32-B651-B58AAE08EF48}" presName="mainComposite" presStyleCnt="0">
        <dgm:presLayoutVars>
          <dgm:chPref val="1"/>
          <dgm:dir/>
          <dgm:animOne val="branch"/>
          <dgm:animLvl val="lvl"/>
          <dgm:resizeHandles val="exact"/>
        </dgm:presLayoutVars>
      </dgm:prSet>
      <dgm:spPr/>
    </dgm:pt>
    <dgm:pt modelId="{2A92C105-2B24-44B7-85D4-71D4824B0E89}" type="pres">
      <dgm:prSet presAssocID="{A86E2CF0-CD99-4B32-B651-B58AAE08EF48}" presName="hierFlow" presStyleCnt="0"/>
      <dgm:spPr/>
    </dgm:pt>
    <dgm:pt modelId="{F1C1A54D-E8D1-4ACA-B218-7776FD6ABF5C}" type="pres">
      <dgm:prSet presAssocID="{A86E2CF0-CD99-4B32-B651-B58AAE08EF48}" presName="hierChild1" presStyleCnt="0">
        <dgm:presLayoutVars>
          <dgm:chPref val="1"/>
          <dgm:animOne val="branch"/>
          <dgm:animLvl val="lvl"/>
        </dgm:presLayoutVars>
      </dgm:prSet>
      <dgm:spPr/>
    </dgm:pt>
    <dgm:pt modelId="{C16D1075-B487-4DFD-9856-A1978CE94D21}" type="pres">
      <dgm:prSet presAssocID="{C99686D7-3247-40E5-BFCA-8CC75FBD5371}" presName="Name14" presStyleCnt="0"/>
      <dgm:spPr/>
    </dgm:pt>
    <dgm:pt modelId="{B7E3368F-2C4A-4C7C-A0E8-75BB33BB0063}" type="pres">
      <dgm:prSet presAssocID="{C99686D7-3247-40E5-BFCA-8CC75FBD5371}" presName="level1Shape" presStyleLbl="node0" presStyleIdx="0" presStyleCnt="1" custLinFactNeighborX="0" custLinFactNeighborY="-9446">
        <dgm:presLayoutVars>
          <dgm:chPref val="3"/>
        </dgm:presLayoutVars>
      </dgm:prSet>
      <dgm:spPr/>
    </dgm:pt>
    <dgm:pt modelId="{FA3C7749-49A8-49E3-BAED-4EBDD490803D}" type="pres">
      <dgm:prSet presAssocID="{C99686D7-3247-40E5-BFCA-8CC75FBD5371}" presName="hierChild2" presStyleCnt="0"/>
      <dgm:spPr/>
    </dgm:pt>
    <dgm:pt modelId="{3254321D-FF61-42E7-885C-92FBB8E530CF}" type="pres">
      <dgm:prSet presAssocID="{0A4B49DC-8CBC-43E7-AC7C-2FF061D50967}" presName="Name19" presStyleLbl="parChTrans1D2" presStyleIdx="0" presStyleCnt="1"/>
      <dgm:spPr/>
    </dgm:pt>
    <dgm:pt modelId="{C4765D56-8737-44D4-B8B7-167B5701907F}" type="pres">
      <dgm:prSet presAssocID="{CECAD88F-0B1A-4CC8-821F-6A95560622B1}" presName="Name21" presStyleCnt="0"/>
      <dgm:spPr/>
    </dgm:pt>
    <dgm:pt modelId="{361E0B9F-1A78-4FC4-8A97-1988B1E8BC08}" type="pres">
      <dgm:prSet presAssocID="{CECAD88F-0B1A-4CC8-821F-6A95560622B1}" presName="level2Shape" presStyleLbl="node2" presStyleIdx="0" presStyleCnt="1" custScaleX="274804" custLinFactNeighborX="0" custLinFactNeighborY="-18031"/>
      <dgm:spPr/>
    </dgm:pt>
    <dgm:pt modelId="{8E838182-74B2-43C8-B9BE-E9E3E840CC2E}" type="pres">
      <dgm:prSet presAssocID="{CECAD88F-0B1A-4CC8-821F-6A95560622B1}" presName="hierChild3" presStyleCnt="0"/>
      <dgm:spPr/>
    </dgm:pt>
    <dgm:pt modelId="{E042F5D5-C73B-4553-B7C2-7E1B487441BB}" type="pres">
      <dgm:prSet presAssocID="{330BF26C-991D-4CB4-8312-2732CC994D00}" presName="Name19" presStyleLbl="parChTrans1D3" presStyleIdx="0" presStyleCnt="6"/>
      <dgm:spPr/>
    </dgm:pt>
    <dgm:pt modelId="{7BB4785B-3E2B-4B66-AA49-29DA0D546BC9}" type="pres">
      <dgm:prSet presAssocID="{8012139E-746D-4F8D-9ECE-2B400BE01F71}" presName="Name21" presStyleCnt="0"/>
      <dgm:spPr/>
    </dgm:pt>
    <dgm:pt modelId="{B0273ECB-86CB-4B97-AE2C-BAC614D26A2F}" type="pres">
      <dgm:prSet presAssocID="{8012139E-746D-4F8D-9ECE-2B400BE01F71}" presName="level2Shape" presStyleLbl="node3" presStyleIdx="0" presStyleCnt="6"/>
      <dgm:spPr/>
    </dgm:pt>
    <dgm:pt modelId="{B0CCF1A1-E0C5-480F-8988-7BAC18AFB5F0}" type="pres">
      <dgm:prSet presAssocID="{8012139E-746D-4F8D-9ECE-2B400BE01F71}" presName="hierChild3" presStyleCnt="0"/>
      <dgm:spPr/>
    </dgm:pt>
    <dgm:pt modelId="{113A9B94-2E31-40E5-801D-652D548DB5D0}" type="pres">
      <dgm:prSet presAssocID="{2552393D-BD03-4429-9710-608F482DE31C}" presName="Name19" presStyleLbl="parChTrans1D3" presStyleIdx="1" presStyleCnt="6"/>
      <dgm:spPr/>
    </dgm:pt>
    <dgm:pt modelId="{84DB2CAB-2BCE-451F-83AA-1BB6D5E2107E}" type="pres">
      <dgm:prSet presAssocID="{A0C0694E-E3C7-4E9E-A7A8-8F23686660E8}" presName="Name21" presStyleCnt="0"/>
      <dgm:spPr/>
    </dgm:pt>
    <dgm:pt modelId="{0C5D807F-744A-4505-948E-054A36F7E4C9}" type="pres">
      <dgm:prSet presAssocID="{A0C0694E-E3C7-4E9E-A7A8-8F23686660E8}" presName="level2Shape" presStyleLbl="node3" presStyleIdx="1" presStyleCnt="6"/>
      <dgm:spPr/>
    </dgm:pt>
    <dgm:pt modelId="{EF67B097-8162-41DA-B159-77C762FC29E0}" type="pres">
      <dgm:prSet presAssocID="{A0C0694E-E3C7-4E9E-A7A8-8F23686660E8}" presName="hierChild3" presStyleCnt="0"/>
      <dgm:spPr/>
    </dgm:pt>
    <dgm:pt modelId="{3ECC5335-0F07-4C1D-B70E-100D6423C756}" type="pres">
      <dgm:prSet presAssocID="{5E791743-8386-45F7-B36C-3066A88F7FDC}" presName="Name19" presStyleLbl="parChTrans1D3" presStyleIdx="2" presStyleCnt="6"/>
      <dgm:spPr/>
    </dgm:pt>
    <dgm:pt modelId="{289C6E9E-4FAE-492A-949D-170B420BCAA3}" type="pres">
      <dgm:prSet presAssocID="{ADFE8054-BCD9-4990-B544-CDA8501AAD04}" presName="Name21" presStyleCnt="0"/>
      <dgm:spPr/>
    </dgm:pt>
    <dgm:pt modelId="{B325DD97-EA96-435C-9B6F-3CD83A7DB401}" type="pres">
      <dgm:prSet presAssocID="{ADFE8054-BCD9-4990-B544-CDA8501AAD04}" presName="level2Shape" presStyleLbl="node3" presStyleIdx="2" presStyleCnt="6"/>
      <dgm:spPr/>
    </dgm:pt>
    <dgm:pt modelId="{1210FC83-63C0-47EB-AC0D-6EF89D04A823}" type="pres">
      <dgm:prSet presAssocID="{ADFE8054-BCD9-4990-B544-CDA8501AAD04}" presName="hierChild3" presStyleCnt="0"/>
      <dgm:spPr/>
    </dgm:pt>
    <dgm:pt modelId="{7BDAF0DF-F123-4A46-BD2C-94F5C04BCC86}" type="pres">
      <dgm:prSet presAssocID="{16FDCC9F-FF98-4A8C-A492-7E07E4D25FE3}" presName="Name19" presStyleLbl="parChTrans1D3" presStyleIdx="3" presStyleCnt="6"/>
      <dgm:spPr/>
    </dgm:pt>
    <dgm:pt modelId="{EDFD0920-90AE-4774-B368-ED32103075FD}" type="pres">
      <dgm:prSet presAssocID="{26669522-354C-44E6-A6E1-60CC46CB795A}" presName="Name21" presStyleCnt="0"/>
      <dgm:spPr/>
    </dgm:pt>
    <dgm:pt modelId="{C54F1217-CF9A-4804-8B87-92A719FE8623}" type="pres">
      <dgm:prSet presAssocID="{26669522-354C-44E6-A6E1-60CC46CB795A}" presName="level2Shape" presStyleLbl="node3" presStyleIdx="3" presStyleCnt="6"/>
      <dgm:spPr/>
    </dgm:pt>
    <dgm:pt modelId="{0A8F93F7-6D0C-4233-A512-D7911FA32F4E}" type="pres">
      <dgm:prSet presAssocID="{26669522-354C-44E6-A6E1-60CC46CB795A}" presName="hierChild3" presStyleCnt="0"/>
      <dgm:spPr/>
    </dgm:pt>
    <dgm:pt modelId="{1C6DB46E-BCA6-495F-9873-9D1E835E30F2}" type="pres">
      <dgm:prSet presAssocID="{E843C1DB-7DF3-4F7D-A335-5F960947B1D5}" presName="Name19" presStyleLbl="parChTrans1D3" presStyleIdx="4" presStyleCnt="6"/>
      <dgm:spPr/>
    </dgm:pt>
    <dgm:pt modelId="{196734C3-B5E4-44C2-A631-D3A0FEB738D9}" type="pres">
      <dgm:prSet presAssocID="{C114516C-7704-43CD-B07F-2CC14BFFCF37}" presName="Name21" presStyleCnt="0"/>
      <dgm:spPr/>
    </dgm:pt>
    <dgm:pt modelId="{1B3F2966-4444-4D03-AF8B-C7DF0B694B59}" type="pres">
      <dgm:prSet presAssocID="{C114516C-7704-43CD-B07F-2CC14BFFCF37}" presName="level2Shape" presStyleLbl="node3" presStyleIdx="4" presStyleCnt="6"/>
      <dgm:spPr/>
    </dgm:pt>
    <dgm:pt modelId="{1DBE8299-7187-4E1A-904B-B178055B3554}" type="pres">
      <dgm:prSet presAssocID="{C114516C-7704-43CD-B07F-2CC14BFFCF37}" presName="hierChild3" presStyleCnt="0"/>
      <dgm:spPr/>
    </dgm:pt>
    <dgm:pt modelId="{61EB3264-0F81-49E4-A8C3-8190DCF450C0}" type="pres">
      <dgm:prSet presAssocID="{28808FCE-5630-4CA7-B146-7CAF0E830915}" presName="Name19" presStyleLbl="parChTrans1D3" presStyleIdx="5" presStyleCnt="6"/>
      <dgm:spPr/>
    </dgm:pt>
    <dgm:pt modelId="{866DE7E5-D4B3-4B28-9BD9-E5D8E33EA6BE}" type="pres">
      <dgm:prSet presAssocID="{B941A07D-55F8-4C74-9047-132155F19959}" presName="Name21" presStyleCnt="0"/>
      <dgm:spPr/>
    </dgm:pt>
    <dgm:pt modelId="{54C8A736-5FC8-40EE-B792-0268531389B4}" type="pres">
      <dgm:prSet presAssocID="{B941A07D-55F8-4C74-9047-132155F19959}" presName="level2Shape" presStyleLbl="node3" presStyleIdx="5" presStyleCnt="6" custScaleX="89998"/>
      <dgm:spPr/>
    </dgm:pt>
    <dgm:pt modelId="{4D2F07AB-FC52-4B30-AE75-A0E26E50BAFE}" type="pres">
      <dgm:prSet presAssocID="{B941A07D-55F8-4C74-9047-132155F19959}" presName="hierChild3" presStyleCnt="0"/>
      <dgm:spPr/>
    </dgm:pt>
    <dgm:pt modelId="{4F60F725-2196-47D6-B8F4-52D75F173E5A}" type="pres">
      <dgm:prSet presAssocID="{A86E2CF0-CD99-4B32-B651-B58AAE08EF48}" presName="bgShapesFlow" presStyleCnt="0"/>
      <dgm:spPr/>
    </dgm:pt>
  </dgm:ptLst>
  <dgm:cxnLst>
    <dgm:cxn modelId="{2A95B71B-CD14-4936-843F-1C600875A5FE}" type="presOf" srcId="{28808FCE-5630-4CA7-B146-7CAF0E830915}" destId="{61EB3264-0F81-49E4-A8C3-8190DCF450C0}" srcOrd="0" destOrd="0" presId="urn:microsoft.com/office/officeart/2005/8/layout/hierarchy6"/>
    <dgm:cxn modelId="{15B0AE2F-59F5-409A-8F9E-5BFF8D4DF590}" type="presOf" srcId="{C114516C-7704-43CD-B07F-2CC14BFFCF37}" destId="{1B3F2966-4444-4D03-AF8B-C7DF0B694B59}" srcOrd="0" destOrd="0" presId="urn:microsoft.com/office/officeart/2005/8/layout/hierarchy6"/>
    <dgm:cxn modelId="{6488DA39-6506-4A45-9B10-CD7FCB5E65B7}" srcId="{CECAD88F-0B1A-4CC8-821F-6A95560622B1}" destId="{A0C0694E-E3C7-4E9E-A7A8-8F23686660E8}" srcOrd="1" destOrd="0" parTransId="{2552393D-BD03-4429-9710-608F482DE31C}" sibTransId="{6DDD7348-34A3-49EF-ABA1-8CA4FAB3431D}"/>
    <dgm:cxn modelId="{8477A93B-E21C-4AE7-BD43-8857456C1793}" type="presOf" srcId="{5E791743-8386-45F7-B36C-3066A88F7FDC}" destId="{3ECC5335-0F07-4C1D-B70E-100D6423C756}" srcOrd="0" destOrd="0" presId="urn:microsoft.com/office/officeart/2005/8/layout/hierarchy6"/>
    <dgm:cxn modelId="{041BF63C-793A-4886-99FB-557242CE56E7}" srcId="{A86E2CF0-CD99-4B32-B651-B58AAE08EF48}" destId="{C99686D7-3247-40E5-BFCA-8CC75FBD5371}" srcOrd="0" destOrd="0" parTransId="{E8C94F6D-D7AD-4B0D-8ACD-866BDE349C03}" sibTransId="{11275C5A-4361-415E-887E-CA6E8DC30F27}"/>
    <dgm:cxn modelId="{F5BD513D-B007-42F9-9F82-70D99C643DC8}" type="presOf" srcId="{C99686D7-3247-40E5-BFCA-8CC75FBD5371}" destId="{B7E3368F-2C4A-4C7C-A0E8-75BB33BB0063}" srcOrd="0" destOrd="0" presId="urn:microsoft.com/office/officeart/2005/8/layout/hierarchy6"/>
    <dgm:cxn modelId="{A543485F-95A2-4C90-9FF1-C5112FAEB926}" type="presOf" srcId="{A86E2CF0-CD99-4B32-B651-B58AAE08EF48}" destId="{DD8FE466-BF75-46DC-93BF-96E4B2B4BB08}" srcOrd="0" destOrd="0" presId="urn:microsoft.com/office/officeart/2005/8/layout/hierarchy6"/>
    <dgm:cxn modelId="{DB1B6A47-BEE6-472A-B645-F2AC20327D29}" type="presOf" srcId="{CECAD88F-0B1A-4CC8-821F-6A95560622B1}" destId="{361E0B9F-1A78-4FC4-8A97-1988B1E8BC08}" srcOrd="0" destOrd="0" presId="urn:microsoft.com/office/officeart/2005/8/layout/hierarchy6"/>
    <dgm:cxn modelId="{E64CE677-6C31-4064-A3BD-2652CF893310}" type="presOf" srcId="{26669522-354C-44E6-A6E1-60CC46CB795A}" destId="{C54F1217-CF9A-4804-8B87-92A719FE8623}" srcOrd="0" destOrd="0" presId="urn:microsoft.com/office/officeart/2005/8/layout/hierarchy6"/>
    <dgm:cxn modelId="{A9713380-8B35-4F0F-ADD8-2906E4DD0FE3}" type="presOf" srcId="{16FDCC9F-FF98-4A8C-A492-7E07E4D25FE3}" destId="{7BDAF0DF-F123-4A46-BD2C-94F5C04BCC86}" srcOrd="0" destOrd="0" presId="urn:microsoft.com/office/officeart/2005/8/layout/hierarchy6"/>
    <dgm:cxn modelId="{0D48CD85-907D-4620-B550-118F75094CBD}" srcId="{CECAD88F-0B1A-4CC8-821F-6A95560622B1}" destId="{8012139E-746D-4F8D-9ECE-2B400BE01F71}" srcOrd="0" destOrd="0" parTransId="{330BF26C-991D-4CB4-8312-2732CC994D00}" sibTransId="{15F1B2AD-661A-44EB-AE23-FD3523B06B69}"/>
    <dgm:cxn modelId="{158AB59B-B61D-4901-9467-CC14630C1A3B}" srcId="{CECAD88F-0B1A-4CC8-821F-6A95560622B1}" destId="{C114516C-7704-43CD-B07F-2CC14BFFCF37}" srcOrd="4" destOrd="0" parTransId="{E843C1DB-7DF3-4F7D-A335-5F960947B1D5}" sibTransId="{5DE50191-475B-442E-92F7-87B09C2557F4}"/>
    <dgm:cxn modelId="{FCBB7FA6-0A3B-4C71-A847-C819C9D5F585}" type="presOf" srcId="{A0C0694E-E3C7-4E9E-A7A8-8F23686660E8}" destId="{0C5D807F-744A-4505-948E-054A36F7E4C9}" srcOrd="0" destOrd="0" presId="urn:microsoft.com/office/officeart/2005/8/layout/hierarchy6"/>
    <dgm:cxn modelId="{918707AD-3026-42DB-BA35-7CD6A15B65AD}" type="presOf" srcId="{B941A07D-55F8-4C74-9047-132155F19959}" destId="{54C8A736-5FC8-40EE-B792-0268531389B4}" srcOrd="0" destOrd="0" presId="urn:microsoft.com/office/officeart/2005/8/layout/hierarchy6"/>
    <dgm:cxn modelId="{65B4F0C9-4FDC-4F57-9D84-BE53731D4348}" type="presOf" srcId="{2552393D-BD03-4429-9710-608F482DE31C}" destId="{113A9B94-2E31-40E5-801D-652D548DB5D0}" srcOrd="0" destOrd="0" presId="urn:microsoft.com/office/officeart/2005/8/layout/hierarchy6"/>
    <dgm:cxn modelId="{03792FD2-82EE-417D-9FCD-F697AA2A1890}" srcId="{C99686D7-3247-40E5-BFCA-8CC75FBD5371}" destId="{CECAD88F-0B1A-4CC8-821F-6A95560622B1}" srcOrd="0" destOrd="0" parTransId="{0A4B49DC-8CBC-43E7-AC7C-2FF061D50967}" sibTransId="{452C45E6-BC9A-47D0-8804-19A96E6317B9}"/>
    <dgm:cxn modelId="{121B91D7-6C51-499B-A3B5-EE5C75879205}" type="presOf" srcId="{8012139E-746D-4F8D-9ECE-2B400BE01F71}" destId="{B0273ECB-86CB-4B97-AE2C-BAC614D26A2F}" srcOrd="0" destOrd="0" presId="urn:microsoft.com/office/officeart/2005/8/layout/hierarchy6"/>
    <dgm:cxn modelId="{8F759DDC-F87F-4D26-B3FB-0BB7F0ABAC0D}" type="presOf" srcId="{ADFE8054-BCD9-4990-B544-CDA8501AAD04}" destId="{B325DD97-EA96-435C-9B6F-3CD83A7DB401}" srcOrd="0" destOrd="0" presId="urn:microsoft.com/office/officeart/2005/8/layout/hierarchy6"/>
    <dgm:cxn modelId="{F8FE47E4-EAF4-4605-9DB1-D46E1BFCBA79}" type="presOf" srcId="{0A4B49DC-8CBC-43E7-AC7C-2FF061D50967}" destId="{3254321D-FF61-42E7-885C-92FBB8E530CF}" srcOrd="0" destOrd="0" presId="urn:microsoft.com/office/officeart/2005/8/layout/hierarchy6"/>
    <dgm:cxn modelId="{A67F22F2-0BAA-4F7D-AD67-9EDC95330D2D}" srcId="{CECAD88F-0B1A-4CC8-821F-6A95560622B1}" destId="{B941A07D-55F8-4C74-9047-132155F19959}" srcOrd="5" destOrd="0" parTransId="{28808FCE-5630-4CA7-B146-7CAF0E830915}" sibTransId="{B2C23EA5-91DD-4797-9947-86C1F28CF00A}"/>
    <dgm:cxn modelId="{711D81F4-6A6E-4E28-B47F-8735D82ABD4A}" type="presOf" srcId="{E843C1DB-7DF3-4F7D-A335-5F960947B1D5}" destId="{1C6DB46E-BCA6-495F-9873-9D1E835E30F2}" srcOrd="0" destOrd="0" presId="urn:microsoft.com/office/officeart/2005/8/layout/hierarchy6"/>
    <dgm:cxn modelId="{89B465F6-0341-4CEB-8964-6DCB9888C5C0}" type="presOf" srcId="{330BF26C-991D-4CB4-8312-2732CC994D00}" destId="{E042F5D5-C73B-4553-B7C2-7E1B487441BB}" srcOrd="0" destOrd="0" presId="urn:microsoft.com/office/officeart/2005/8/layout/hierarchy6"/>
    <dgm:cxn modelId="{B51E94F8-2E2F-46D4-A216-B7D0CCA6C499}" srcId="{CECAD88F-0B1A-4CC8-821F-6A95560622B1}" destId="{ADFE8054-BCD9-4990-B544-CDA8501AAD04}" srcOrd="2" destOrd="0" parTransId="{5E791743-8386-45F7-B36C-3066A88F7FDC}" sibTransId="{F5D30030-7759-472A-B521-CBE858079BA5}"/>
    <dgm:cxn modelId="{22B991F9-2A2B-4D72-A9CD-549125115E7C}" srcId="{CECAD88F-0B1A-4CC8-821F-6A95560622B1}" destId="{26669522-354C-44E6-A6E1-60CC46CB795A}" srcOrd="3" destOrd="0" parTransId="{16FDCC9F-FF98-4A8C-A492-7E07E4D25FE3}" sibTransId="{ECCEFF4F-8882-4028-85D7-D80EB5E1D746}"/>
    <dgm:cxn modelId="{35A3FCA4-5D3A-4582-9F35-37975FF3ECC4}" type="presParOf" srcId="{DD8FE466-BF75-46DC-93BF-96E4B2B4BB08}" destId="{2A92C105-2B24-44B7-85D4-71D4824B0E89}" srcOrd="0" destOrd="0" presId="urn:microsoft.com/office/officeart/2005/8/layout/hierarchy6"/>
    <dgm:cxn modelId="{5D029632-D89A-42B0-95C5-1E13F56A7BFC}" type="presParOf" srcId="{2A92C105-2B24-44B7-85D4-71D4824B0E89}" destId="{F1C1A54D-E8D1-4ACA-B218-7776FD6ABF5C}" srcOrd="0" destOrd="0" presId="urn:microsoft.com/office/officeart/2005/8/layout/hierarchy6"/>
    <dgm:cxn modelId="{A601A8FF-B40E-47A7-BFEE-1E832E1197A4}" type="presParOf" srcId="{F1C1A54D-E8D1-4ACA-B218-7776FD6ABF5C}" destId="{C16D1075-B487-4DFD-9856-A1978CE94D21}" srcOrd="0" destOrd="0" presId="urn:microsoft.com/office/officeart/2005/8/layout/hierarchy6"/>
    <dgm:cxn modelId="{7A9F2643-8316-4D5A-B753-74301EE19348}" type="presParOf" srcId="{C16D1075-B487-4DFD-9856-A1978CE94D21}" destId="{B7E3368F-2C4A-4C7C-A0E8-75BB33BB0063}" srcOrd="0" destOrd="0" presId="urn:microsoft.com/office/officeart/2005/8/layout/hierarchy6"/>
    <dgm:cxn modelId="{C0FCD0A2-C262-4A5B-9249-F728B91552FF}" type="presParOf" srcId="{C16D1075-B487-4DFD-9856-A1978CE94D21}" destId="{FA3C7749-49A8-49E3-BAED-4EBDD490803D}" srcOrd="1" destOrd="0" presId="urn:microsoft.com/office/officeart/2005/8/layout/hierarchy6"/>
    <dgm:cxn modelId="{BC9E97F6-8E1E-4154-B202-5A3AEE562F9D}" type="presParOf" srcId="{FA3C7749-49A8-49E3-BAED-4EBDD490803D}" destId="{3254321D-FF61-42E7-885C-92FBB8E530CF}" srcOrd="0" destOrd="0" presId="urn:microsoft.com/office/officeart/2005/8/layout/hierarchy6"/>
    <dgm:cxn modelId="{4EA6EBD9-3CA6-4C48-9607-8316FCEAF2C6}" type="presParOf" srcId="{FA3C7749-49A8-49E3-BAED-4EBDD490803D}" destId="{C4765D56-8737-44D4-B8B7-167B5701907F}" srcOrd="1" destOrd="0" presId="urn:microsoft.com/office/officeart/2005/8/layout/hierarchy6"/>
    <dgm:cxn modelId="{C5B3D9D9-B3A8-4DAA-B576-1307E8430D03}" type="presParOf" srcId="{C4765D56-8737-44D4-B8B7-167B5701907F}" destId="{361E0B9F-1A78-4FC4-8A97-1988B1E8BC08}" srcOrd="0" destOrd="0" presId="urn:microsoft.com/office/officeart/2005/8/layout/hierarchy6"/>
    <dgm:cxn modelId="{FFF9EEC1-31E1-4F92-931F-892EDD4039F1}" type="presParOf" srcId="{C4765D56-8737-44D4-B8B7-167B5701907F}" destId="{8E838182-74B2-43C8-B9BE-E9E3E840CC2E}" srcOrd="1" destOrd="0" presId="urn:microsoft.com/office/officeart/2005/8/layout/hierarchy6"/>
    <dgm:cxn modelId="{57A9E0D2-63EC-4A92-AC4F-426692D6B4A4}" type="presParOf" srcId="{8E838182-74B2-43C8-B9BE-E9E3E840CC2E}" destId="{E042F5D5-C73B-4553-B7C2-7E1B487441BB}" srcOrd="0" destOrd="0" presId="urn:microsoft.com/office/officeart/2005/8/layout/hierarchy6"/>
    <dgm:cxn modelId="{A76635EA-DED9-4039-8CBC-0CA5D051FBC1}" type="presParOf" srcId="{8E838182-74B2-43C8-B9BE-E9E3E840CC2E}" destId="{7BB4785B-3E2B-4B66-AA49-29DA0D546BC9}" srcOrd="1" destOrd="0" presId="urn:microsoft.com/office/officeart/2005/8/layout/hierarchy6"/>
    <dgm:cxn modelId="{A5A11233-CA10-4A44-8410-4F3710F69697}" type="presParOf" srcId="{7BB4785B-3E2B-4B66-AA49-29DA0D546BC9}" destId="{B0273ECB-86CB-4B97-AE2C-BAC614D26A2F}" srcOrd="0" destOrd="0" presId="urn:microsoft.com/office/officeart/2005/8/layout/hierarchy6"/>
    <dgm:cxn modelId="{B733A0D8-F6A9-4D75-BF44-93065E2C4A90}" type="presParOf" srcId="{7BB4785B-3E2B-4B66-AA49-29DA0D546BC9}" destId="{B0CCF1A1-E0C5-480F-8988-7BAC18AFB5F0}" srcOrd="1" destOrd="0" presId="urn:microsoft.com/office/officeart/2005/8/layout/hierarchy6"/>
    <dgm:cxn modelId="{B96737BA-7A3D-4E6C-A2AB-FB7C5A799061}" type="presParOf" srcId="{8E838182-74B2-43C8-B9BE-E9E3E840CC2E}" destId="{113A9B94-2E31-40E5-801D-652D548DB5D0}" srcOrd="2" destOrd="0" presId="urn:microsoft.com/office/officeart/2005/8/layout/hierarchy6"/>
    <dgm:cxn modelId="{5FD9EE34-C1B1-4DE6-9873-B5F348FBD9BD}" type="presParOf" srcId="{8E838182-74B2-43C8-B9BE-E9E3E840CC2E}" destId="{84DB2CAB-2BCE-451F-83AA-1BB6D5E2107E}" srcOrd="3" destOrd="0" presId="urn:microsoft.com/office/officeart/2005/8/layout/hierarchy6"/>
    <dgm:cxn modelId="{3D89773E-2F82-48D3-ACED-9E527653CB19}" type="presParOf" srcId="{84DB2CAB-2BCE-451F-83AA-1BB6D5E2107E}" destId="{0C5D807F-744A-4505-948E-054A36F7E4C9}" srcOrd="0" destOrd="0" presId="urn:microsoft.com/office/officeart/2005/8/layout/hierarchy6"/>
    <dgm:cxn modelId="{4B83D128-AE07-4A04-AEAF-E1BF6EEF4E33}" type="presParOf" srcId="{84DB2CAB-2BCE-451F-83AA-1BB6D5E2107E}" destId="{EF67B097-8162-41DA-B159-77C762FC29E0}" srcOrd="1" destOrd="0" presId="urn:microsoft.com/office/officeart/2005/8/layout/hierarchy6"/>
    <dgm:cxn modelId="{95734C22-138D-4663-8F32-DBD0E1327E75}" type="presParOf" srcId="{8E838182-74B2-43C8-B9BE-E9E3E840CC2E}" destId="{3ECC5335-0F07-4C1D-B70E-100D6423C756}" srcOrd="4" destOrd="0" presId="urn:microsoft.com/office/officeart/2005/8/layout/hierarchy6"/>
    <dgm:cxn modelId="{FA20F701-1161-4FC5-B19E-A8D55E112A63}" type="presParOf" srcId="{8E838182-74B2-43C8-B9BE-E9E3E840CC2E}" destId="{289C6E9E-4FAE-492A-949D-170B420BCAA3}" srcOrd="5" destOrd="0" presId="urn:microsoft.com/office/officeart/2005/8/layout/hierarchy6"/>
    <dgm:cxn modelId="{9699628A-2F09-48D1-84ED-9E02628474C8}" type="presParOf" srcId="{289C6E9E-4FAE-492A-949D-170B420BCAA3}" destId="{B325DD97-EA96-435C-9B6F-3CD83A7DB401}" srcOrd="0" destOrd="0" presId="urn:microsoft.com/office/officeart/2005/8/layout/hierarchy6"/>
    <dgm:cxn modelId="{5856DDE7-968A-4131-BBCF-483E52744F62}" type="presParOf" srcId="{289C6E9E-4FAE-492A-949D-170B420BCAA3}" destId="{1210FC83-63C0-47EB-AC0D-6EF89D04A823}" srcOrd="1" destOrd="0" presId="urn:microsoft.com/office/officeart/2005/8/layout/hierarchy6"/>
    <dgm:cxn modelId="{DD563245-566B-4817-AC71-6642C5B1B730}" type="presParOf" srcId="{8E838182-74B2-43C8-B9BE-E9E3E840CC2E}" destId="{7BDAF0DF-F123-4A46-BD2C-94F5C04BCC86}" srcOrd="6" destOrd="0" presId="urn:microsoft.com/office/officeart/2005/8/layout/hierarchy6"/>
    <dgm:cxn modelId="{E05B18B4-E34A-4415-A461-CC1995CDA513}" type="presParOf" srcId="{8E838182-74B2-43C8-B9BE-E9E3E840CC2E}" destId="{EDFD0920-90AE-4774-B368-ED32103075FD}" srcOrd="7" destOrd="0" presId="urn:microsoft.com/office/officeart/2005/8/layout/hierarchy6"/>
    <dgm:cxn modelId="{C1E2A2F1-021C-405B-A123-BC978892886B}" type="presParOf" srcId="{EDFD0920-90AE-4774-B368-ED32103075FD}" destId="{C54F1217-CF9A-4804-8B87-92A719FE8623}" srcOrd="0" destOrd="0" presId="urn:microsoft.com/office/officeart/2005/8/layout/hierarchy6"/>
    <dgm:cxn modelId="{A3E9CC09-C1C1-4380-A147-00270DEB41C0}" type="presParOf" srcId="{EDFD0920-90AE-4774-B368-ED32103075FD}" destId="{0A8F93F7-6D0C-4233-A512-D7911FA32F4E}" srcOrd="1" destOrd="0" presId="urn:microsoft.com/office/officeart/2005/8/layout/hierarchy6"/>
    <dgm:cxn modelId="{C4641228-1DFF-4D05-BC32-5DAD4797573C}" type="presParOf" srcId="{8E838182-74B2-43C8-B9BE-E9E3E840CC2E}" destId="{1C6DB46E-BCA6-495F-9873-9D1E835E30F2}" srcOrd="8" destOrd="0" presId="urn:microsoft.com/office/officeart/2005/8/layout/hierarchy6"/>
    <dgm:cxn modelId="{DEBC9A6B-55EF-43CB-8A1F-DFBBCBB48114}" type="presParOf" srcId="{8E838182-74B2-43C8-B9BE-E9E3E840CC2E}" destId="{196734C3-B5E4-44C2-A631-D3A0FEB738D9}" srcOrd="9" destOrd="0" presId="urn:microsoft.com/office/officeart/2005/8/layout/hierarchy6"/>
    <dgm:cxn modelId="{6A0A9463-D81E-4B82-B43A-75A08F3ACC5D}" type="presParOf" srcId="{196734C3-B5E4-44C2-A631-D3A0FEB738D9}" destId="{1B3F2966-4444-4D03-AF8B-C7DF0B694B59}" srcOrd="0" destOrd="0" presId="urn:microsoft.com/office/officeart/2005/8/layout/hierarchy6"/>
    <dgm:cxn modelId="{B70D6FE7-D15F-4B47-995E-DF46FBFD8C6C}" type="presParOf" srcId="{196734C3-B5E4-44C2-A631-D3A0FEB738D9}" destId="{1DBE8299-7187-4E1A-904B-B178055B3554}" srcOrd="1" destOrd="0" presId="urn:microsoft.com/office/officeart/2005/8/layout/hierarchy6"/>
    <dgm:cxn modelId="{1EBF0619-D713-4931-BFD3-F771FB67FA7D}" type="presParOf" srcId="{8E838182-74B2-43C8-B9BE-E9E3E840CC2E}" destId="{61EB3264-0F81-49E4-A8C3-8190DCF450C0}" srcOrd="10" destOrd="0" presId="urn:microsoft.com/office/officeart/2005/8/layout/hierarchy6"/>
    <dgm:cxn modelId="{3B263BCC-53C2-4435-B51E-82BEBE55B3D8}" type="presParOf" srcId="{8E838182-74B2-43C8-B9BE-E9E3E840CC2E}" destId="{866DE7E5-D4B3-4B28-9BD9-E5D8E33EA6BE}" srcOrd="11" destOrd="0" presId="urn:microsoft.com/office/officeart/2005/8/layout/hierarchy6"/>
    <dgm:cxn modelId="{3F1668DD-8605-4908-BF0C-76E27B5B0A31}" type="presParOf" srcId="{866DE7E5-D4B3-4B28-9BD9-E5D8E33EA6BE}" destId="{54C8A736-5FC8-40EE-B792-0268531389B4}" srcOrd="0" destOrd="0" presId="urn:microsoft.com/office/officeart/2005/8/layout/hierarchy6"/>
    <dgm:cxn modelId="{BB267FCD-FDCA-4D14-9F7D-E22D1E55F1D7}" type="presParOf" srcId="{866DE7E5-D4B3-4B28-9BD9-E5D8E33EA6BE}" destId="{4D2F07AB-FC52-4B30-AE75-A0E26E50BAFE}" srcOrd="1" destOrd="0" presId="urn:microsoft.com/office/officeart/2005/8/layout/hierarchy6"/>
    <dgm:cxn modelId="{73BCECAD-FFF6-4DA8-8C98-7F362F6F4F49}" type="presParOf" srcId="{DD8FE466-BF75-46DC-93BF-96E4B2B4BB08}" destId="{4F60F725-2196-47D6-B8F4-52D75F173E5A}" srcOrd="1" destOrd="0" presId="urn:microsoft.com/office/officeart/2005/8/layout/hierarchy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BF3273-724B-460A-8547-9729C3C03128}">
      <dsp:nvSpPr>
        <dsp:cNvPr id="0" name=""/>
        <dsp:cNvSpPr/>
      </dsp:nvSpPr>
      <dsp:spPr>
        <a:xfrm>
          <a:off x="1061127" y="0"/>
          <a:ext cx="2065214" cy="1105131"/>
        </a:xfrm>
        <a:prstGeom prst="roundRect">
          <a:avLst>
            <a:gd name="adj" fmla="val 10000"/>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Participant Receives Link to Complete Survey via E-Mail</a:t>
          </a:r>
        </a:p>
      </dsp:txBody>
      <dsp:txXfrm>
        <a:off x="1093495" y="32368"/>
        <a:ext cx="2000478" cy="1040395"/>
      </dsp:txXfrm>
    </dsp:sp>
    <dsp:sp modelId="{4069B54F-268D-4613-A502-ED1458873D6E}">
      <dsp:nvSpPr>
        <dsp:cNvPr id="0" name=""/>
        <dsp:cNvSpPr/>
      </dsp:nvSpPr>
      <dsp:spPr>
        <a:xfrm rot="5400000">
          <a:off x="1886522" y="1132759"/>
          <a:ext cx="414424" cy="497309"/>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rot="-5400000">
        <a:off x="1944542" y="1174202"/>
        <a:ext cx="298385" cy="290097"/>
      </dsp:txXfrm>
    </dsp:sp>
    <dsp:sp modelId="{8597D7BF-3B44-4BB3-9C3F-6B0E787693AE}">
      <dsp:nvSpPr>
        <dsp:cNvPr id="0" name=""/>
        <dsp:cNvSpPr/>
      </dsp:nvSpPr>
      <dsp:spPr>
        <a:xfrm>
          <a:off x="1061127" y="1657696"/>
          <a:ext cx="2065214" cy="1105131"/>
        </a:xfrm>
        <a:prstGeom prst="roundRect">
          <a:avLst>
            <a:gd name="adj" fmla="val 10000"/>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Survey Completed Online</a:t>
          </a:r>
        </a:p>
      </dsp:txBody>
      <dsp:txXfrm>
        <a:off x="1093495" y="1690064"/>
        <a:ext cx="2000478" cy="1040395"/>
      </dsp:txXfrm>
    </dsp:sp>
    <dsp:sp modelId="{8640F7BF-68A4-41E6-98A4-80D46DFCE4A1}">
      <dsp:nvSpPr>
        <dsp:cNvPr id="0" name=""/>
        <dsp:cNvSpPr/>
      </dsp:nvSpPr>
      <dsp:spPr>
        <a:xfrm rot="5400000">
          <a:off x="1886522" y="2790456"/>
          <a:ext cx="414424" cy="497309"/>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rot="-5400000">
        <a:off x="1944542" y="2831899"/>
        <a:ext cx="298385" cy="290097"/>
      </dsp:txXfrm>
    </dsp:sp>
    <dsp:sp modelId="{3617712D-80F7-47DE-97BF-43A82B1CCF35}">
      <dsp:nvSpPr>
        <dsp:cNvPr id="0" name=""/>
        <dsp:cNvSpPr/>
      </dsp:nvSpPr>
      <dsp:spPr>
        <a:xfrm>
          <a:off x="1061127" y="3315393"/>
          <a:ext cx="2065214" cy="1105131"/>
        </a:xfrm>
        <a:prstGeom prst="roundRect">
          <a:avLst>
            <a:gd name="adj" fmla="val 10000"/>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Once Complete, DoD Team Receives Auto-Responses</a:t>
          </a:r>
        </a:p>
      </dsp:txBody>
      <dsp:txXfrm>
        <a:off x="1093495" y="3347761"/>
        <a:ext cx="2000478" cy="104039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E3368F-2C4A-4C7C-A0E8-75BB33BB0063}">
      <dsp:nvSpPr>
        <dsp:cNvPr id="0" name=""/>
        <dsp:cNvSpPr/>
      </dsp:nvSpPr>
      <dsp:spPr>
        <a:xfrm>
          <a:off x="3381052" y="1239052"/>
          <a:ext cx="1049492" cy="699661"/>
        </a:xfrm>
        <a:prstGeom prst="roundRect">
          <a:avLst>
            <a:gd name="adj" fmla="val 10000"/>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Coach Enters PAX ID and Group #</a:t>
          </a:r>
        </a:p>
      </dsp:txBody>
      <dsp:txXfrm>
        <a:off x="3401544" y="1259544"/>
        <a:ext cx="1008508" cy="658677"/>
      </dsp:txXfrm>
    </dsp:sp>
    <dsp:sp modelId="{3254321D-FF61-42E7-885C-92FBB8E530CF}">
      <dsp:nvSpPr>
        <dsp:cNvPr id="0" name=""/>
        <dsp:cNvSpPr/>
      </dsp:nvSpPr>
      <dsp:spPr>
        <a:xfrm>
          <a:off x="3860078" y="1938714"/>
          <a:ext cx="91440" cy="219798"/>
        </a:xfrm>
        <a:custGeom>
          <a:avLst/>
          <a:gdLst/>
          <a:ahLst/>
          <a:cxnLst/>
          <a:rect l="0" t="0" r="0" b="0"/>
          <a:pathLst>
            <a:path>
              <a:moveTo>
                <a:pt x="45720" y="0"/>
              </a:moveTo>
              <a:lnTo>
                <a:pt x="45720" y="219798"/>
              </a:lnTo>
            </a:path>
          </a:pathLst>
        </a:custGeom>
        <a:noFill/>
        <a:ln w="25400"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61E0B9F-1A78-4FC4-8A97-1988B1E8BC08}">
      <dsp:nvSpPr>
        <dsp:cNvPr id="0" name=""/>
        <dsp:cNvSpPr/>
      </dsp:nvSpPr>
      <dsp:spPr>
        <a:xfrm>
          <a:off x="2463775" y="2158512"/>
          <a:ext cx="2884046" cy="699661"/>
        </a:xfrm>
        <a:prstGeom prst="roundRect">
          <a:avLst>
            <a:gd name="adj" fmla="val 10000"/>
          </a:avLst>
        </a:prstGeom>
        <a:solidFill>
          <a:schemeClr val="bg1">
            <a:lumMod val="9500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1" u="sng" kern="1200"/>
            <a:t>Table Of Contents</a:t>
          </a:r>
          <a:r>
            <a:rPr lang="en-US" sz="2400" b="1" kern="1200"/>
            <a:t> </a:t>
          </a:r>
        </a:p>
        <a:p>
          <a:pPr marL="0" lvl="0" indent="0" algn="ctr" defTabSz="1066800">
            <a:lnSpc>
              <a:spcPct val="90000"/>
            </a:lnSpc>
            <a:spcBef>
              <a:spcPct val="0"/>
            </a:spcBef>
            <a:spcAft>
              <a:spcPct val="35000"/>
            </a:spcAft>
            <a:buNone/>
          </a:pPr>
          <a:r>
            <a:rPr lang="en-US" sz="1200" kern="1200"/>
            <a:t>(choose which survey block to complete)</a:t>
          </a:r>
          <a:endParaRPr lang="en-US" sz="1400" kern="1200"/>
        </a:p>
      </dsp:txBody>
      <dsp:txXfrm>
        <a:off x="2484267" y="2179004"/>
        <a:ext cx="2843062" cy="658677"/>
      </dsp:txXfrm>
    </dsp:sp>
    <dsp:sp modelId="{E042F5D5-C73B-4553-B7C2-7E1B487441BB}">
      <dsp:nvSpPr>
        <dsp:cNvPr id="0" name=""/>
        <dsp:cNvSpPr/>
      </dsp:nvSpPr>
      <dsp:spPr>
        <a:xfrm>
          <a:off x="547433" y="2858174"/>
          <a:ext cx="3358364" cy="406020"/>
        </a:xfrm>
        <a:custGeom>
          <a:avLst/>
          <a:gdLst/>
          <a:ahLst/>
          <a:cxnLst/>
          <a:rect l="0" t="0" r="0" b="0"/>
          <a:pathLst>
            <a:path>
              <a:moveTo>
                <a:pt x="3358364" y="0"/>
              </a:moveTo>
              <a:lnTo>
                <a:pt x="3358364" y="203010"/>
              </a:lnTo>
              <a:lnTo>
                <a:pt x="0" y="203010"/>
              </a:lnTo>
              <a:lnTo>
                <a:pt x="0" y="406020"/>
              </a:lnTo>
            </a:path>
          </a:pathLst>
        </a:custGeom>
        <a:noFill/>
        <a:ln w="25400" cap="flat" cmpd="sng" algn="ctr">
          <a:solidFill>
            <a:schemeClr val="dk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0273ECB-86CB-4B97-AE2C-BAC614D26A2F}">
      <dsp:nvSpPr>
        <dsp:cNvPr id="0" name=""/>
        <dsp:cNvSpPr/>
      </dsp:nvSpPr>
      <dsp:spPr>
        <a:xfrm>
          <a:off x="22687" y="3264194"/>
          <a:ext cx="1049492" cy="699661"/>
        </a:xfrm>
        <a:prstGeom prst="roundRect">
          <a:avLst>
            <a:gd name="adj" fmla="val 10000"/>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Elite HRV</a:t>
          </a:r>
        </a:p>
      </dsp:txBody>
      <dsp:txXfrm>
        <a:off x="43179" y="3284686"/>
        <a:ext cx="1008508" cy="658677"/>
      </dsp:txXfrm>
    </dsp:sp>
    <dsp:sp modelId="{113A9B94-2E31-40E5-801D-652D548DB5D0}">
      <dsp:nvSpPr>
        <dsp:cNvPr id="0" name=""/>
        <dsp:cNvSpPr/>
      </dsp:nvSpPr>
      <dsp:spPr>
        <a:xfrm>
          <a:off x="1911773" y="2858174"/>
          <a:ext cx="1994024" cy="406020"/>
        </a:xfrm>
        <a:custGeom>
          <a:avLst/>
          <a:gdLst/>
          <a:ahLst/>
          <a:cxnLst/>
          <a:rect l="0" t="0" r="0" b="0"/>
          <a:pathLst>
            <a:path>
              <a:moveTo>
                <a:pt x="1994024" y="0"/>
              </a:moveTo>
              <a:lnTo>
                <a:pt x="1994024" y="203010"/>
              </a:lnTo>
              <a:lnTo>
                <a:pt x="0" y="203010"/>
              </a:lnTo>
              <a:lnTo>
                <a:pt x="0" y="406020"/>
              </a:lnTo>
            </a:path>
          </a:pathLst>
        </a:custGeom>
        <a:noFill/>
        <a:ln w="25400" cap="flat" cmpd="sng" algn="ctr">
          <a:solidFill>
            <a:schemeClr val="dk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C5D807F-744A-4505-948E-054A36F7E4C9}">
      <dsp:nvSpPr>
        <dsp:cNvPr id="0" name=""/>
        <dsp:cNvSpPr/>
      </dsp:nvSpPr>
      <dsp:spPr>
        <a:xfrm>
          <a:off x="1387027" y="3264194"/>
          <a:ext cx="1049492" cy="699661"/>
        </a:xfrm>
        <a:prstGeom prst="roundRect">
          <a:avLst>
            <a:gd name="adj" fmla="val 10000"/>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Blood Work</a:t>
          </a:r>
        </a:p>
      </dsp:txBody>
      <dsp:txXfrm>
        <a:off x="1407519" y="3284686"/>
        <a:ext cx="1008508" cy="658677"/>
      </dsp:txXfrm>
    </dsp:sp>
    <dsp:sp modelId="{3ECC5335-0F07-4C1D-B70E-100D6423C756}">
      <dsp:nvSpPr>
        <dsp:cNvPr id="0" name=""/>
        <dsp:cNvSpPr/>
      </dsp:nvSpPr>
      <dsp:spPr>
        <a:xfrm>
          <a:off x="3276113" y="2858174"/>
          <a:ext cx="629684" cy="406020"/>
        </a:xfrm>
        <a:custGeom>
          <a:avLst/>
          <a:gdLst/>
          <a:ahLst/>
          <a:cxnLst/>
          <a:rect l="0" t="0" r="0" b="0"/>
          <a:pathLst>
            <a:path>
              <a:moveTo>
                <a:pt x="629684" y="0"/>
              </a:moveTo>
              <a:lnTo>
                <a:pt x="629684" y="203010"/>
              </a:lnTo>
              <a:lnTo>
                <a:pt x="0" y="203010"/>
              </a:lnTo>
              <a:lnTo>
                <a:pt x="0" y="406020"/>
              </a:lnTo>
            </a:path>
          </a:pathLst>
        </a:custGeom>
        <a:noFill/>
        <a:ln w="25400" cap="flat" cmpd="sng" algn="ctr">
          <a:solidFill>
            <a:schemeClr val="dk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325DD97-EA96-435C-9B6F-3CD83A7DB401}">
      <dsp:nvSpPr>
        <dsp:cNvPr id="0" name=""/>
        <dsp:cNvSpPr/>
      </dsp:nvSpPr>
      <dsp:spPr>
        <a:xfrm>
          <a:off x="2751367" y="3264194"/>
          <a:ext cx="1049492" cy="699661"/>
        </a:xfrm>
        <a:prstGeom prst="roundRect">
          <a:avLst>
            <a:gd name="adj" fmla="val 10000"/>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err="1"/>
            <a:t>InBody</a:t>
          </a:r>
          <a:r>
            <a:rPr lang="en-US" sz="1300" kern="1200"/>
            <a:t> Test</a:t>
          </a:r>
        </a:p>
      </dsp:txBody>
      <dsp:txXfrm>
        <a:off x="2771859" y="3284686"/>
        <a:ext cx="1008508" cy="658677"/>
      </dsp:txXfrm>
    </dsp:sp>
    <dsp:sp modelId="{7BDAF0DF-F123-4A46-BD2C-94F5C04BCC86}">
      <dsp:nvSpPr>
        <dsp:cNvPr id="0" name=""/>
        <dsp:cNvSpPr/>
      </dsp:nvSpPr>
      <dsp:spPr>
        <a:xfrm>
          <a:off x="3905798" y="2858174"/>
          <a:ext cx="734655" cy="406020"/>
        </a:xfrm>
        <a:custGeom>
          <a:avLst/>
          <a:gdLst/>
          <a:ahLst/>
          <a:cxnLst/>
          <a:rect l="0" t="0" r="0" b="0"/>
          <a:pathLst>
            <a:path>
              <a:moveTo>
                <a:pt x="0" y="0"/>
              </a:moveTo>
              <a:lnTo>
                <a:pt x="0" y="203010"/>
              </a:lnTo>
              <a:lnTo>
                <a:pt x="734655" y="203010"/>
              </a:lnTo>
              <a:lnTo>
                <a:pt x="734655" y="406020"/>
              </a:lnTo>
            </a:path>
          </a:pathLst>
        </a:custGeom>
        <a:noFill/>
        <a:ln w="25400" cap="flat" cmpd="sng" algn="ctr">
          <a:solidFill>
            <a:schemeClr val="dk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54F1217-CF9A-4804-8B87-92A719FE8623}">
      <dsp:nvSpPr>
        <dsp:cNvPr id="0" name=""/>
        <dsp:cNvSpPr/>
      </dsp:nvSpPr>
      <dsp:spPr>
        <a:xfrm>
          <a:off x="4115707" y="3264194"/>
          <a:ext cx="1049492" cy="699661"/>
        </a:xfrm>
        <a:prstGeom prst="roundRect">
          <a:avLst>
            <a:gd name="adj" fmla="val 10000"/>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Physical</a:t>
          </a:r>
        </a:p>
      </dsp:txBody>
      <dsp:txXfrm>
        <a:off x="4136199" y="3284686"/>
        <a:ext cx="1008508" cy="658677"/>
      </dsp:txXfrm>
    </dsp:sp>
    <dsp:sp modelId="{1C6DB46E-BCA6-495F-9873-9D1E835E30F2}">
      <dsp:nvSpPr>
        <dsp:cNvPr id="0" name=""/>
        <dsp:cNvSpPr/>
      </dsp:nvSpPr>
      <dsp:spPr>
        <a:xfrm>
          <a:off x="3905798" y="2858174"/>
          <a:ext cx="2098995" cy="406020"/>
        </a:xfrm>
        <a:custGeom>
          <a:avLst/>
          <a:gdLst/>
          <a:ahLst/>
          <a:cxnLst/>
          <a:rect l="0" t="0" r="0" b="0"/>
          <a:pathLst>
            <a:path>
              <a:moveTo>
                <a:pt x="0" y="0"/>
              </a:moveTo>
              <a:lnTo>
                <a:pt x="0" y="203010"/>
              </a:lnTo>
              <a:lnTo>
                <a:pt x="2098995" y="203010"/>
              </a:lnTo>
              <a:lnTo>
                <a:pt x="2098995" y="406020"/>
              </a:lnTo>
            </a:path>
          </a:pathLst>
        </a:custGeom>
        <a:noFill/>
        <a:ln w="25400" cap="flat" cmpd="sng" algn="ctr">
          <a:solidFill>
            <a:schemeClr val="dk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B3F2966-4444-4D03-AF8B-C7DF0B694B59}">
      <dsp:nvSpPr>
        <dsp:cNvPr id="0" name=""/>
        <dsp:cNvSpPr/>
      </dsp:nvSpPr>
      <dsp:spPr>
        <a:xfrm>
          <a:off x="5480047" y="3264194"/>
          <a:ext cx="1049492" cy="699661"/>
        </a:xfrm>
        <a:prstGeom prst="roundRect">
          <a:avLst>
            <a:gd name="adj" fmla="val 10000"/>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Cognitive</a:t>
          </a:r>
        </a:p>
      </dsp:txBody>
      <dsp:txXfrm>
        <a:off x="5500539" y="3284686"/>
        <a:ext cx="1008508" cy="658677"/>
      </dsp:txXfrm>
    </dsp:sp>
    <dsp:sp modelId="{61EB3264-0F81-49E4-A8C3-8190DCF450C0}">
      <dsp:nvSpPr>
        <dsp:cNvPr id="0" name=""/>
        <dsp:cNvSpPr/>
      </dsp:nvSpPr>
      <dsp:spPr>
        <a:xfrm>
          <a:off x="3905798" y="2858174"/>
          <a:ext cx="3410849" cy="406020"/>
        </a:xfrm>
        <a:custGeom>
          <a:avLst/>
          <a:gdLst/>
          <a:ahLst/>
          <a:cxnLst/>
          <a:rect l="0" t="0" r="0" b="0"/>
          <a:pathLst>
            <a:path>
              <a:moveTo>
                <a:pt x="0" y="0"/>
              </a:moveTo>
              <a:lnTo>
                <a:pt x="0" y="203010"/>
              </a:lnTo>
              <a:lnTo>
                <a:pt x="3410849" y="203010"/>
              </a:lnTo>
              <a:lnTo>
                <a:pt x="3410849" y="406020"/>
              </a:lnTo>
            </a:path>
          </a:pathLst>
        </a:custGeom>
        <a:noFill/>
        <a:ln w="25400" cap="flat" cmpd="sng" algn="ctr">
          <a:solidFill>
            <a:schemeClr val="dk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4C8A736-5FC8-40EE-B792-0268531389B4}">
      <dsp:nvSpPr>
        <dsp:cNvPr id="0" name=""/>
        <dsp:cNvSpPr/>
      </dsp:nvSpPr>
      <dsp:spPr>
        <a:xfrm>
          <a:off x="6844387" y="3264194"/>
          <a:ext cx="944522" cy="699661"/>
        </a:xfrm>
        <a:prstGeom prst="roundRect">
          <a:avLst>
            <a:gd name="adj" fmla="val 10000"/>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Utilization</a:t>
          </a:r>
        </a:p>
      </dsp:txBody>
      <dsp:txXfrm>
        <a:off x="6864879" y="3284686"/>
        <a:ext cx="903538" cy="658677"/>
      </dsp:txXfrm>
    </dsp:sp>
  </dsp:spTree>
</dsp:drawing>
</file>

<file path=ppt/diagrams/layout1.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5180013" y="0"/>
            <a:ext cx="3962400" cy="342900"/>
          </a:xfrm>
          <a:prstGeom prst="rect">
            <a:avLst/>
          </a:prstGeom>
        </p:spPr>
        <p:txBody>
          <a:bodyPr vert="horz" lIns="91440" tIns="45720" rIns="91440" bIns="45720" rtlCol="0"/>
          <a:lstStyle>
            <a:lvl1pPr algn="r">
              <a:defRPr sz="1200"/>
            </a:lvl1pPr>
          </a:lstStyle>
          <a:p>
            <a:fld id="{971D6168-B170-0B42-BF20-5FF300E93526}" type="datetimeFigureOut">
              <a:rPr lang="en-US" smtClean="0"/>
              <a:t>11/19/2020</a:t>
            </a:fld>
            <a:endParaRPr lang="en-US"/>
          </a:p>
        </p:txBody>
      </p:sp>
      <p:sp>
        <p:nvSpPr>
          <p:cNvPr id="4" name="Footer Placeholder 3"/>
          <p:cNvSpPr>
            <a:spLocks noGrp="1"/>
          </p:cNvSpPr>
          <p:nvPr>
            <p:ph type="ftr" sz="quarter" idx="2"/>
          </p:nvPr>
        </p:nvSpPr>
        <p:spPr>
          <a:xfrm>
            <a:off x="0" y="6513513"/>
            <a:ext cx="3962400" cy="3429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5180013" y="6513513"/>
            <a:ext cx="3962400" cy="342900"/>
          </a:xfrm>
          <a:prstGeom prst="rect">
            <a:avLst/>
          </a:prstGeom>
        </p:spPr>
        <p:txBody>
          <a:bodyPr vert="horz" lIns="91440" tIns="45720" rIns="91440" bIns="45720" rtlCol="0" anchor="b"/>
          <a:lstStyle>
            <a:lvl1pPr algn="r">
              <a:defRPr sz="1200"/>
            </a:lvl1pPr>
          </a:lstStyle>
          <a:p>
            <a:fld id="{D31A9B91-FE0B-6E49-8FC2-B67F73ECFBA7}" type="slidenum">
              <a:rPr lang="en-US" smtClean="0"/>
              <a:t>‹#›</a:t>
            </a:fld>
            <a:endParaRPr lang="en-US"/>
          </a:p>
        </p:txBody>
      </p:sp>
    </p:spTree>
    <p:extLst>
      <p:ext uri="{BB962C8B-B14F-4D97-AF65-F5344CB8AC3E}">
        <p14:creationId xmlns:p14="http://schemas.microsoft.com/office/powerpoint/2010/main" val="168087165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4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80013" y="0"/>
            <a:ext cx="3962400" cy="344488"/>
          </a:xfrm>
          <a:prstGeom prst="rect">
            <a:avLst/>
          </a:prstGeom>
        </p:spPr>
        <p:txBody>
          <a:bodyPr vert="horz" lIns="91440" tIns="45720" rIns="91440" bIns="45720" rtlCol="0"/>
          <a:lstStyle>
            <a:lvl1pPr algn="r">
              <a:defRPr sz="1200"/>
            </a:lvl1pPr>
          </a:lstStyle>
          <a:p>
            <a:fld id="{27720985-17CC-EA41-8B74-CCAAC984C2FA}" type="datetimeFigureOut">
              <a:rPr lang="en-US" smtClean="0"/>
              <a:t>11/19/2020</a:t>
            </a:fld>
            <a:endParaRPr lang="en-US"/>
          </a:p>
        </p:txBody>
      </p:sp>
      <p:sp>
        <p:nvSpPr>
          <p:cNvPr id="4" name="Slide Image Placeholder 3"/>
          <p:cNvSpPr>
            <a:spLocks noGrp="1" noRot="1" noChangeAspect="1"/>
          </p:cNvSpPr>
          <p:nvPr>
            <p:ph type="sldImg" idx="2"/>
          </p:nvPr>
        </p:nvSpPr>
        <p:spPr>
          <a:xfrm>
            <a:off x="3028950" y="857250"/>
            <a:ext cx="30861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300413"/>
            <a:ext cx="7315200" cy="270033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513"/>
            <a:ext cx="3962400" cy="3444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80013" y="6513513"/>
            <a:ext cx="3962400" cy="344487"/>
          </a:xfrm>
          <a:prstGeom prst="rect">
            <a:avLst/>
          </a:prstGeom>
        </p:spPr>
        <p:txBody>
          <a:bodyPr vert="horz" lIns="91440" tIns="45720" rIns="91440" bIns="45720" rtlCol="0" anchor="b"/>
          <a:lstStyle>
            <a:lvl1pPr algn="r">
              <a:defRPr sz="1200"/>
            </a:lvl1pPr>
          </a:lstStyle>
          <a:p>
            <a:fld id="{92D29D29-FBE0-604A-9E8E-9FFC3CF90486}" type="slidenum">
              <a:rPr lang="en-US" smtClean="0"/>
              <a:t>‹#›</a:t>
            </a:fld>
            <a:endParaRPr lang="en-US"/>
          </a:p>
        </p:txBody>
      </p:sp>
    </p:spTree>
    <p:extLst>
      <p:ext uri="{BB962C8B-B14F-4D97-AF65-F5344CB8AC3E}">
        <p14:creationId xmlns:p14="http://schemas.microsoft.com/office/powerpoint/2010/main" val="3705266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2D29D29-FBE0-604A-9E8E-9FFC3CF90486}" type="slidenum">
              <a:rPr lang="en-US" smtClean="0"/>
              <a:t>5</a:t>
            </a:fld>
            <a:endParaRPr lang="en-US"/>
          </a:p>
        </p:txBody>
      </p:sp>
    </p:spTree>
    <p:extLst>
      <p:ext uri="{BB962C8B-B14F-4D97-AF65-F5344CB8AC3E}">
        <p14:creationId xmlns:p14="http://schemas.microsoft.com/office/powerpoint/2010/main" val="42592881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2D29D29-FBE0-604A-9E8E-9FFC3CF90486}" type="slidenum">
              <a:rPr lang="en-US" smtClean="0"/>
              <a:t>28</a:t>
            </a:fld>
            <a:endParaRPr lang="en-US"/>
          </a:p>
        </p:txBody>
      </p:sp>
    </p:spTree>
    <p:extLst>
      <p:ext uri="{BB962C8B-B14F-4D97-AF65-F5344CB8AC3E}">
        <p14:creationId xmlns:p14="http://schemas.microsoft.com/office/powerpoint/2010/main" val="19629768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2D29D29-FBE0-604A-9E8E-9FFC3CF90486}" type="slidenum">
              <a:rPr lang="en-US" smtClean="0"/>
              <a:t>29</a:t>
            </a:fld>
            <a:endParaRPr lang="en-US"/>
          </a:p>
        </p:txBody>
      </p:sp>
    </p:spTree>
    <p:extLst>
      <p:ext uri="{BB962C8B-B14F-4D97-AF65-F5344CB8AC3E}">
        <p14:creationId xmlns:p14="http://schemas.microsoft.com/office/powerpoint/2010/main" val="39359516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2D29D29-FBE0-604A-9E8E-9FFC3CF90486}" type="slidenum">
              <a:rPr lang="en-US" smtClean="0"/>
              <a:t>30</a:t>
            </a:fld>
            <a:endParaRPr lang="en-US"/>
          </a:p>
        </p:txBody>
      </p:sp>
    </p:spTree>
    <p:extLst>
      <p:ext uri="{BB962C8B-B14F-4D97-AF65-F5344CB8AC3E}">
        <p14:creationId xmlns:p14="http://schemas.microsoft.com/office/powerpoint/2010/main" val="18056908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2D29D29-FBE0-604A-9E8E-9FFC3CF90486}" type="slidenum">
              <a:rPr lang="en-US" smtClean="0"/>
              <a:t>31</a:t>
            </a:fld>
            <a:endParaRPr lang="en-US"/>
          </a:p>
        </p:txBody>
      </p:sp>
    </p:spTree>
    <p:extLst>
      <p:ext uri="{BB962C8B-B14F-4D97-AF65-F5344CB8AC3E}">
        <p14:creationId xmlns:p14="http://schemas.microsoft.com/office/powerpoint/2010/main" val="11131548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2D29D29-FBE0-604A-9E8E-9FFC3CF90486}" type="slidenum">
              <a:rPr lang="en-US" smtClean="0"/>
              <a:t>32</a:t>
            </a:fld>
            <a:endParaRPr lang="en-US"/>
          </a:p>
        </p:txBody>
      </p:sp>
    </p:spTree>
    <p:extLst>
      <p:ext uri="{BB962C8B-B14F-4D97-AF65-F5344CB8AC3E}">
        <p14:creationId xmlns:p14="http://schemas.microsoft.com/office/powerpoint/2010/main" val="21421552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2D29D29-FBE0-604A-9E8E-9FFC3CF90486}" type="slidenum">
              <a:rPr lang="en-US" smtClean="0"/>
              <a:t>33</a:t>
            </a:fld>
            <a:endParaRPr lang="en-US"/>
          </a:p>
        </p:txBody>
      </p:sp>
    </p:spTree>
    <p:extLst>
      <p:ext uri="{BB962C8B-B14F-4D97-AF65-F5344CB8AC3E}">
        <p14:creationId xmlns:p14="http://schemas.microsoft.com/office/powerpoint/2010/main" val="30088156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2D29D29-FBE0-604A-9E8E-9FFC3CF90486}" type="slidenum">
              <a:rPr lang="en-US" smtClean="0"/>
              <a:t>34</a:t>
            </a:fld>
            <a:endParaRPr lang="en-US"/>
          </a:p>
        </p:txBody>
      </p:sp>
    </p:spTree>
    <p:extLst>
      <p:ext uri="{BB962C8B-B14F-4D97-AF65-F5344CB8AC3E}">
        <p14:creationId xmlns:p14="http://schemas.microsoft.com/office/powerpoint/2010/main" val="22400773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2D29D29-FBE0-604A-9E8E-9FFC3CF90486}" type="slidenum">
              <a:rPr lang="en-US" smtClean="0"/>
              <a:t>39</a:t>
            </a:fld>
            <a:endParaRPr lang="en-US"/>
          </a:p>
        </p:txBody>
      </p:sp>
    </p:spTree>
    <p:extLst>
      <p:ext uri="{BB962C8B-B14F-4D97-AF65-F5344CB8AC3E}">
        <p14:creationId xmlns:p14="http://schemas.microsoft.com/office/powerpoint/2010/main" val="26495330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2D29D29-FBE0-604A-9E8E-9FFC3CF90486}" type="slidenum">
              <a:rPr lang="en-US" smtClean="0"/>
              <a:t>44</a:t>
            </a:fld>
            <a:endParaRPr lang="en-US"/>
          </a:p>
        </p:txBody>
      </p:sp>
    </p:spTree>
    <p:extLst>
      <p:ext uri="{BB962C8B-B14F-4D97-AF65-F5344CB8AC3E}">
        <p14:creationId xmlns:p14="http://schemas.microsoft.com/office/powerpoint/2010/main" val="32216641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2D29D29-FBE0-604A-9E8E-9FFC3CF90486}" type="slidenum">
              <a:rPr lang="en-US" smtClean="0"/>
              <a:t>45</a:t>
            </a:fld>
            <a:endParaRPr lang="en-US"/>
          </a:p>
        </p:txBody>
      </p:sp>
    </p:spTree>
    <p:extLst>
      <p:ext uri="{BB962C8B-B14F-4D97-AF65-F5344CB8AC3E}">
        <p14:creationId xmlns:p14="http://schemas.microsoft.com/office/powerpoint/2010/main" val="21206081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2D29D29-FBE0-604A-9E8E-9FFC3CF90486}" type="slidenum">
              <a:rPr lang="en-US" smtClean="0"/>
              <a:t>8</a:t>
            </a:fld>
            <a:endParaRPr lang="en-US"/>
          </a:p>
        </p:txBody>
      </p:sp>
    </p:spTree>
    <p:extLst>
      <p:ext uri="{BB962C8B-B14F-4D97-AF65-F5344CB8AC3E}">
        <p14:creationId xmlns:p14="http://schemas.microsoft.com/office/powerpoint/2010/main" val="13446153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2D29D29-FBE0-604A-9E8E-9FFC3CF90486}" type="slidenum">
              <a:rPr lang="en-US" smtClean="0"/>
              <a:t>46</a:t>
            </a:fld>
            <a:endParaRPr lang="en-US"/>
          </a:p>
        </p:txBody>
      </p:sp>
    </p:spTree>
    <p:extLst>
      <p:ext uri="{BB962C8B-B14F-4D97-AF65-F5344CB8AC3E}">
        <p14:creationId xmlns:p14="http://schemas.microsoft.com/office/powerpoint/2010/main" val="9677108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2D29D29-FBE0-604A-9E8E-9FFC3CF90486}" type="slidenum">
              <a:rPr lang="en-US" smtClean="0"/>
              <a:t>11</a:t>
            </a:fld>
            <a:endParaRPr lang="en-US"/>
          </a:p>
        </p:txBody>
      </p:sp>
    </p:spTree>
    <p:extLst>
      <p:ext uri="{BB962C8B-B14F-4D97-AF65-F5344CB8AC3E}">
        <p14:creationId xmlns:p14="http://schemas.microsoft.com/office/powerpoint/2010/main" val="5338463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2D29D29-FBE0-604A-9E8E-9FFC3CF90486}" type="slidenum">
              <a:rPr lang="en-US" smtClean="0"/>
              <a:t>16</a:t>
            </a:fld>
            <a:endParaRPr lang="en-US"/>
          </a:p>
        </p:txBody>
      </p:sp>
    </p:spTree>
    <p:extLst>
      <p:ext uri="{BB962C8B-B14F-4D97-AF65-F5344CB8AC3E}">
        <p14:creationId xmlns:p14="http://schemas.microsoft.com/office/powerpoint/2010/main" val="8630670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2D29D29-FBE0-604A-9E8E-9FFC3CF90486}" type="slidenum">
              <a:rPr lang="en-US" smtClean="0"/>
              <a:t>23</a:t>
            </a:fld>
            <a:endParaRPr lang="en-US"/>
          </a:p>
        </p:txBody>
      </p:sp>
    </p:spTree>
    <p:extLst>
      <p:ext uri="{BB962C8B-B14F-4D97-AF65-F5344CB8AC3E}">
        <p14:creationId xmlns:p14="http://schemas.microsoft.com/office/powerpoint/2010/main" val="35626528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2D29D29-FBE0-604A-9E8E-9FFC3CF90486}" type="slidenum">
              <a:rPr lang="en-US" smtClean="0"/>
              <a:t>24</a:t>
            </a:fld>
            <a:endParaRPr lang="en-US"/>
          </a:p>
        </p:txBody>
      </p:sp>
    </p:spTree>
    <p:extLst>
      <p:ext uri="{BB962C8B-B14F-4D97-AF65-F5344CB8AC3E}">
        <p14:creationId xmlns:p14="http://schemas.microsoft.com/office/powerpoint/2010/main" val="18037728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2D29D29-FBE0-604A-9E8E-9FFC3CF90486}" type="slidenum">
              <a:rPr lang="en-US" smtClean="0"/>
              <a:t>25</a:t>
            </a:fld>
            <a:endParaRPr lang="en-US"/>
          </a:p>
        </p:txBody>
      </p:sp>
    </p:spTree>
    <p:extLst>
      <p:ext uri="{BB962C8B-B14F-4D97-AF65-F5344CB8AC3E}">
        <p14:creationId xmlns:p14="http://schemas.microsoft.com/office/powerpoint/2010/main" val="34362584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2D29D29-FBE0-604A-9E8E-9FFC3CF90486}" type="slidenum">
              <a:rPr lang="en-US" smtClean="0"/>
              <a:t>26</a:t>
            </a:fld>
            <a:endParaRPr lang="en-US"/>
          </a:p>
        </p:txBody>
      </p:sp>
    </p:spTree>
    <p:extLst>
      <p:ext uri="{BB962C8B-B14F-4D97-AF65-F5344CB8AC3E}">
        <p14:creationId xmlns:p14="http://schemas.microsoft.com/office/powerpoint/2010/main" val="1276758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2D29D29-FBE0-604A-9E8E-9FFC3CF90486}" type="slidenum">
              <a:rPr lang="en-US" smtClean="0"/>
              <a:t>27</a:t>
            </a:fld>
            <a:endParaRPr lang="en-US"/>
          </a:p>
        </p:txBody>
      </p:sp>
    </p:spTree>
    <p:extLst>
      <p:ext uri="{BB962C8B-B14F-4D97-AF65-F5344CB8AC3E}">
        <p14:creationId xmlns:p14="http://schemas.microsoft.com/office/powerpoint/2010/main" val="319239253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88ECC2C3-B206-A74D-9986-54DA41DB53E6}"/>
              </a:ext>
            </a:extLst>
          </p:cNvPr>
          <p:cNvSpPr>
            <a:spLocks noGrp="1"/>
          </p:cNvSpPr>
          <p:nvPr>
            <p:ph type="ctrTitle"/>
          </p:nvPr>
        </p:nvSpPr>
        <p:spPr>
          <a:xfrm>
            <a:off x="685800" y="1752600"/>
            <a:ext cx="7772400" cy="1524000"/>
          </a:xfrm>
          <a:prstGeom prst="rect">
            <a:avLst/>
          </a:prstGeom>
        </p:spPr>
        <p:txBody>
          <a:bodyPr/>
          <a:lstStyle>
            <a:lvl1pPr>
              <a:defRPr sz="4800">
                <a:solidFill>
                  <a:schemeClr val="bg1"/>
                </a:solidFill>
              </a:defRPr>
            </a:lvl1pPr>
          </a:lstStyle>
          <a:p>
            <a:r>
              <a:rPr lang="en-US"/>
              <a:t>Presentation</a:t>
            </a:r>
            <a:br>
              <a:rPr lang="en-US"/>
            </a:br>
            <a:r>
              <a:rPr lang="en-US"/>
              <a:t>Title Here</a:t>
            </a:r>
          </a:p>
        </p:txBody>
      </p:sp>
      <p:sp>
        <p:nvSpPr>
          <p:cNvPr id="7" name="Subtitle 2">
            <a:extLst>
              <a:ext uri="{FF2B5EF4-FFF2-40B4-BE49-F238E27FC236}">
                <a16:creationId xmlns:a16="http://schemas.microsoft.com/office/drawing/2014/main" id="{E21BBBB2-3047-5040-80AF-580860B8A2B1}"/>
              </a:ext>
            </a:extLst>
          </p:cNvPr>
          <p:cNvSpPr>
            <a:spLocks noGrp="1"/>
          </p:cNvSpPr>
          <p:nvPr>
            <p:ph type="subTitle" idx="1"/>
          </p:nvPr>
        </p:nvSpPr>
        <p:spPr>
          <a:xfrm>
            <a:off x="685800" y="3352799"/>
            <a:ext cx="7772400" cy="1219199"/>
          </a:xfrm>
          <a:prstGeom prst="rect">
            <a:avLst/>
          </a:prstGeom>
        </p:spPr>
        <p:txBody>
          <a:bodyPr/>
          <a:lstStyle>
            <a:lvl1pPr marL="0" indent="0">
              <a:buNone/>
              <a:defRPr>
                <a:solidFill>
                  <a:srgbClr val="B29142"/>
                </a:solidFill>
              </a:defRPr>
            </a:lvl1pPr>
          </a:lstStyle>
          <a:p>
            <a:r>
              <a:rPr lang="en-US">
                <a:solidFill>
                  <a:srgbClr val="B29142"/>
                </a:solidFill>
              </a:rPr>
              <a:t>Subtitle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Custom Layout">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373272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Header only">
    <p:bg>
      <p:bgPr>
        <a:solidFill>
          <a:schemeClr val="bg1"/>
        </a:solidFill>
        <a:effectLst/>
      </p:bgPr>
    </p:bg>
    <p:spTree>
      <p:nvGrpSpPr>
        <p:cNvPr id="1" name=""/>
        <p:cNvGrpSpPr/>
        <p:nvPr/>
      </p:nvGrpSpPr>
      <p:grpSpPr>
        <a:xfrm>
          <a:off x="0" y="0"/>
          <a:ext cx="0" cy="0"/>
          <a:chOff x="0" y="0"/>
          <a:chExt cx="0" cy="0"/>
        </a:xfrm>
      </p:grpSpPr>
      <p:sp>
        <p:nvSpPr>
          <p:cNvPr id="26" name="Title 1"/>
          <p:cNvSpPr>
            <a:spLocks noGrp="1"/>
          </p:cNvSpPr>
          <p:nvPr>
            <p:ph type="title" hasCustomPrompt="1"/>
          </p:nvPr>
        </p:nvSpPr>
        <p:spPr>
          <a:xfrm>
            <a:off x="356616" y="487680"/>
            <a:ext cx="7119222" cy="393299"/>
          </a:xfrm>
          <a:prstGeom prst="rect">
            <a:avLst/>
          </a:prstGeom>
        </p:spPr>
        <p:txBody>
          <a:bodyPr/>
          <a:lstStyle>
            <a:lvl1pPr>
              <a:defRPr>
                <a:solidFill>
                  <a:schemeClr val="tx1"/>
                </a:solidFill>
                <a:latin typeface="+mj-lt"/>
                <a:cs typeface="Arial" panose="020B0604020202020204" pitchFamily="34" charset="0"/>
              </a:defRPr>
            </a:lvl1pPr>
          </a:lstStyle>
          <a:p>
            <a:r>
              <a:rPr lang="en-US" noProof="0"/>
              <a:t>Click to Edit Title Style</a:t>
            </a:r>
          </a:p>
        </p:txBody>
      </p:sp>
      <p:cxnSp>
        <p:nvCxnSpPr>
          <p:cNvPr id="9" name="Straight Connector 8">
            <a:extLst>
              <a:ext uri="{FF2B5EF4-FFF2-40B4-BE49-F238E27FC236}">
                <a16:creationId xmlns:a16="http://schemas.microsoft.com/office/drawing/2014/main" id="{001579EA-B2D2-9D4F-A1DC-7704706C0426}"/>
              </a:ext>
            </a:extLst>
          </p:cNvPr>
          <p:cNvCxnSpPr>
            <a:cxnSpLocks/>
          </p:cNvCxnSpPr>
          <p:nvPr/>
        </p:nvCxnSpPr>
        <p:spPr>
          <a:xfrm>
            <a:off x="350838" y="956785"/>
            <a:ext cx="8458200"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E1B9E449-1E37-5D4C-804B-32BDD875792F}"/>
              </a:ext>
            </a:extLst>
          </p:cNvPr>
          <p:cNvSpPr/>
          <p:nvPr/>
        </p:nvSpPr>
        <p:spPr bwMode="black">
          <a:xfrm rot="16200000">
            <a:off x="-432671" y="432052"/>
            <a:ext cx="956781" cy="92678"/>
          </a:xfrm>
          <a:prstGeom prst="rect">
            <a:avLst/>
          </a:prstGeom>
          <a:solidFill>
            <a:srgbClr val="0A843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spcBef>
                <a:spcPts val="900"/>
              </a:spcBef>
            </a:pPr>
            <a:endParaRPr lang="en-US" sz="2000" b="1"/>
          </a:p>
        </p:txBody>
      </p:sp>
      <p:sp>
        <p:nvSpPr>
          <p:cNvPr id="14" name="Slide Number Placeholder 5">
            <a:extLst>
              <a:ext uri="{FF2B5EF4-FFF2-40B4-BE49-F238E27FC236}">
                <a16:creationId xmlns:a16="http://schemas.microsoft.com/office/drawing/2014/main" id="{AEAD50F1-DC47-5440-86AB-743DBB4D5AAD}"/>
              </a:ext>
            </a:extLst>
          </p:cNvPr>
          <p:cNvSpPr>
            <a:spLocks noGrp="1"/>
          </p:cNvSpPr>
          <p:nvPr>
            <p:ph type="sldNum" sz="quarter" idx="4"/>
          </p:nvPr>
        </p:nvSpPr>
        <p:spPr>
          <a:xfrm>
            <a:off x="8519717" y="6375401"/>
            <a:ext cx="287732" cy="491851"/>
          </a:xfrm>
          <a:prstGeom prst="rect">
            <a:avLst/>
          </a:prstGeom>
        </p:spPr>
        <p:txBody>
          <a:bodyPr vert="horz" lIns="0" tIns="0" rIns="0" bIns="0" rtlCol="0" anchor="ctr" anchorCtr="0"/>
          <a:lstStyle>
            <a:lvl1pPr algn="r">
              <a:defRPr sz="700" b="0">
                <a:solidFill>
                  <a:schemeClr val="tx2"/>
                </a:solidFill>
              </a:defRPr>
            </a:lvl1pPr>
          </a:lstStyle>
          <a:p>
            <a:fld id="{A82C3BC0-3EBF-3C4C-A3D8-795624EBC6AA}" type="slidenum">
              <a:rPr lang="en-US" smtClean="0"/>
              <a:pPr/>
              <a:t>‹#›</a:t>
            </a:fld>
            <a:endParaRPr lang="en-US"/>
          </a:p>
        </p:txBody>
      </p:sp>
    </p:spTree>
    <p:extLst>
      <p:ext uri="{BB962C8B-B14F-4D97-AF65-F5344CB8AC3E}">
        <p14:creationId xmlns:p14="http://schemas.microsoft.com/office/powerpoint/2010/main" val="132142735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6" orient="horz" pos="1620">
          <p15:clr>
            <a:srgbClr val="FBAE40"/>
          </p15:clr>
        </p15:guide>
        <p15:guide id="7" pos="2880">
          <p15:clr>
            <a:srgbClr val="FBAE40"/>
          </p15:clr>
        </p15:guide>
        <p15:guide id="8" orient="horz" pos="3012">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cSld name="Quote ">
    <p:bg>
      <p:bgPr>
        <a:solidFill>
          <a:srgbClr val="A5894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3888" y="1709739"/>
            <a:ext cx="7886700" cy="2852737"/>
          </a:xfrm>
          <a:prstGeom prst="rect">
            <a:avLst/>
          </a:prstGeom>
        </p:spPr>
        <p:txBody>
          <a:bodyPr anchor="ctr" anchorCtr="0"/>
          <a:lstStyle>
            <a:lvl1pPr algn="ctr">
              <a:defRPr sz="5200" baseline="0">
                <a:solidFill>
                  <a:schemeClr val="bg1"/>
                </a:solidFill>
                <a:latin typeface="Georgia" charset="0"/>
              </a:defRPr>
            </a:lvl1pPr>
          </a:lstStyle>
          <a:p>
            <a:r>
              <a:rPr lang="en-US"/>
              <a:t>One awesome quote </a:t>
            </a:r>
            <a:br>
              <a:rPr lang="en-US"/>
            </a:br>
            <a:r>
              <a:rPr lang="en-US"/>
              <a:t>goes here</a:t>
            </a:r>
          </a:p>
        </p:txBody>
      </p:sp>
      <p:sp>
        <p:nvSpPr>
          <p:cNvPr id="3" name="Text Placeholder 2"/>
          <p:cNvSpPr>
            <a:spLocks noGrp="1"/>
          </p:cNvSpPr>
          <p:nvPr>
            <p:ph type="body" idx="1" hasCustomPrompt="1"/>
          </p:nvPr>
        </p:nvSpPr>
        <p:spPr>
          <a:xfrm>
            <a:off x="623888" y="5926560"/>
            <a:ext cx="3930859" cy="353472"/>
          </a:xfrm>
          <a:prstGeom prst="rect">
            <a:avLst/>
          </a:prstGeom>
        </p:spPr>
        <p:txBody>
          <a:bodyPr/>
          <a:lstStyle>
            <a:lvl1pPr marL="0" indent="0">
              <a:buNone/>
              <a:defRPr sz="1400" cap="all" baseline="0">
                <a:solidFill>
                  <a:srgbClr val="101B2C"/>
                </a:solidFill>
                <a:latin typeface="arial"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—Name Here</a:t>
            </a:r>
          </a:p>
        </p:txBody>
      </p:sp>
      <p:sp>
        <p:nvSpPr>
          <p:cNvPr id="7" name="Title 1"/>
          <p:cNvSpPr txBox="1">
            <a:spLocks/>
          </p:cNvSpPr>
          <p:nvPr userDrawn="1"/>
        </p:nvSpPr>
        <p:spPr>
          <a:xfrm>
            <a:off x="254095" y="476284"/>
            <a:ext cx="1247461" cy="3336713"/>
          </a:xfrm>
          <a:prstGeom prst="rect">
            <a:avLst/>
          </a:prstGeom>
        </p:spPr>
        <p:txBody>
          <a:bodyPr anchor="ctr" anchorCtr="0"/>
          <a:lstStyle>
            <a:lvl1pPr algn="ctr" defTabSz="914400" rtl="0" eaLnBrk="1" latinLnBrk="0" hangingPunct="1">
              <a:lnSpc>
                <a:spcPct val="90000"/>
              </a:lnSpc>
              <a:spcBef>
                <a:spcPct val="0"/>
              </a:spcBef>
              <a:buNone/>
              <a:defRPr sz="5200" kern="1200" baseline="0">
                <a:solidFill>
                  <a:schemeClr val="bg1"/>
                </a:solidFill>
                <a:latin typeface="Georgia" charset="0"/>
                <a:ea typeface="+mj-ea"/>
                <a:cs typeface="+mj-cs"/>
              </a:defRPr>
            </a:lvl1pPr>
          </a:lstStyle>
          <a:p>
            <a:r>
              <a:rPr lang="en-US" sz="15000" b="1" i="0" baseline="0">
                <a:solidFill>
                  <a:srgbClr val="101B2C"/>
                </a:solidFill>
              </a:rPr>
              <a:t>“</a:t>
            </a:r>
          </a:p>
        </p:txBody>
      </p:sp>
      <p:sp>
        <p:nvSpPr>
          <p:cNvPr id="10" name="Title 1"/>
          <p:cNvSpPr txBox="1">
            <a:spLocks/>
          </p:cNvSpPr>
          <p:nvPr userDrawn="1"/>
        </p:nvSpPr>
        <p:spPr>
          <a:xfrm>
            <a:off x="7632920" y="3462777"/>
            <a:ext cx="1247461" cy="3336713"/>
          </a:xfrm>
          <a:prstGeom prst="rect">
            <a:avLst/>
          </a:prstGeom>
        </p:spPr>
        <p:txBody>
          <a:bodyPr anchor="ctr" anchorCtr="0"/>
          <a:lstStyle>
            <a:lvl1pPr algn="ctr" defTabSz="914400" rtl="0" eaLnBrk="1" latinLnBrk="0" hangingPunct="1">
              <a:lnSpc>
                <a:spcPct val="90000"/>
              </a:lnSpc>
              <a:spcBef>
                <a:spcPct val="0"/>
              </a:spcBef>
              <a:buNone/>
              <a:defRPr sz="5200" kern="1200" baseline="0">
                <a:solidFill>
                  <a:schemeClr val="bg1"/>
                </a:solidFill>
                <a:latin typeface="Georgia" charset="0"/>
                <a:ea typeface="+mj-ea"/>
                <a:cs typeface="+mj-cs"/>
              </a:defRPr>
            </a:lvl1pPr>
          </a:lstStyle>
          <a:p>
            <a:r>
              <a:rPr lang="en-US" sz="15000" b="1" i="0" baseline="0">
                <a:solidFill>
                  <a:srgbClr val="101B2C"/>
                </a:solidFill>
              </a:rPr>
              <a:t>”</a:t>
            </a:r>
          </a:p>
        </p:txBody>
      </p:sp>
    </p:spTree>
    <p:extLst>
      <p:ext uri="{BB962C8B-B14F-4D97-AF65-F5344CB8AC3E}">
        <p14:creationId xmlns:p14="http://schemas.microsoft.com/office/powerpoint/2010/main" val="22539876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1676400"/>
            <a:ext cx="7315200" cy="609600"/>
          </a:xfrm>
          <a:prstGeom prst="rect">
            <a:avLst/>
          </a:prstGeom>
        </p:spPr>
        <p:txBody>
          <a:bodyPr/>
          <a:lstStyle>
            <a:lvl1pPr>
              <a:defRPr>
                <a:solidFill>
                  <a:srgbClr val="0C223F"/>
                </a:solidFill>
              </a:defRPr>
            </a:lvl1pPr>
          </a:lstStyle>
          <a:p>
            <a:r>
              <a:rPr lang="en-US"/>
              <a:t>Click to edit Master title style</a:t>
            </a:r>
          </a:p>
        </p:txBody>
      </p:sp>
      <p:sp>
        <p:nvSpPr>
          <p:cNvPr id="3" name="Content Placeholder 2"/>
          <p:cNvSpPr>
            <a:spLocks noGrp="1"/>
          </p:cNvSpPr>
          <p:nvPr>
            <p:ph idx="1"/>
          </p:nvPr>
        </p:nvSpPr>
        <p:spPr>
          <a:xfrm>
            <a:off x="457200" y="2438400"/>
            <a:ext cx="8610600" cy="3276600"/>
          </a:xfrm>
          <a:prstGeom prst="rect">
            <a:avLst/>
          </a:prstGeom>
        </p:spPr>
        <p:txBody>
          <a:bodyPr/>
          <a:lstStyle>
            <a:lvl1pPr>
              <a:defRPr>
                <a:solidFill>
                  <a:srgbClr val="0C223F"/>
                </a:solidFill>
              </a:defRPr>
            </a:lvl1pPr>
            <a:lvl2pPr>
              <a:defRPr>
                <a:solidFill>
                  <a:srgbClr val="0C223F"/>
                </a:solidFill>
              </a:defRPr>
            </a:lvl2pPr>
            <a:lvl3pPr>
              <a:defRPr>
                <a:solidFill>
                  <a:srgbClr val="0C223F"/>
                </a:solidFill>
              </a:defRPr>
            </a:lvl3pPr>
            <a:lvl4pPr>
              <a:defRPr>
                <a:solidFill>
                  <a:srgbClr val="0C223F"/>
                </a:solidFill>
              </a:defRPr>
            </a:lvl4pPr>
            <a:lvl5pPr>
              <a:defRPr>
                <a:solidFill>
                  <a:srgbClr val="0C223F"/>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A0D9543E-684A-0847-8176-F28B6A4D7144}"/>
              </a:ext>
            </a:extLst>
          </p:cNvPr>
          <p:cNvSpPr>
            <a:spLocks noGrp="1"/>
          </p:cNvSpPr>
          <p:nvPr>
            <p:ph type="ctrTitle" hasCustomPrompt="1"/>
          </p:nvPr>
        </p:nvSpPr>
        <p:spPr>
          <a:xfrm>
            <a:off x="685800" y="2895600"/>
            <a:ext cx="7772400" cy="1524000"/>
          </a:xfrm>
          <a:prstGeom prst="rect">
            <a:avLst/>
          </a:prstGeom>
        </p:spPr>
        <p:txBody>
          <a:bodyPr anchor="t" anchorCtr="1"/>
          <a:lstStyle>
            <a:lvl1pPr>
              <a:defRPr sz="6000">
                <a:solidFill>
                  <a:schemeClr val="bg1"/>
                </a:solidFill>
              </a:defRPr>
            </a:lvl1pPr>
          </a:lstStyle>
          <a:p>
            <a:r>
              <a:rPr lang="en-US"/>
              <a:t>Divider Page</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1676400"/>
            <a:ext cx="7315200" cy="609600"/>
          </a:xfrm>
          <a:prstGeom prst="rect">
            <a:avLst/>
          </a:prstGeom>
        </p:spPr>
        <p:txBody>
          <a:bodyPr/>
          <a:lstStyle>
            <a:lvl1pPr>
              <a:defRPr>
                <a:solidFill>
                  <a:srgbClr val="0C223F"/>
                </a:solidFill>
              </a:defRPr>
            </a:lvl1pPr>
          </a:lstStyle>
          <a:p>
            <a:r>
              <a:rPr lang="en-US"/>
              <a:t>Click to edit Master title style</a:t>
            </a:r>
          </a:p>
        </p:txBody>
      </p:sp>
      <p:sp>
        <p:nvSpPr>
          <p:cNvPr id="3" name="Content Placeholder 2"/>
          <p:cNvSpPr>
            <a:spLocks noGrp="1"/>
          </p:cNvSpPr>
          <p:nvPr>
            <p:ph sz="half" idx="1"/>
          </p:nvPr>
        </p:nvSpPr>
        <p:spPr>
          <a:xfrm>
            <a:off x="457200" y="2438400"/>
            <a:ext cx="4038600" cy="4114800"/>
          </a:xfrm>
          <a:prstGeom prst="rect">
            <a:avLst/>
          </a:prstGeom>
        </p:spPr>
        <p:txBody>
          <a:bodyPr/>
          <a:lstStyle>
            <a:lvl1pPr>
              <a:defRPr sz="2200">
                <a:solidFill>
                  <a:srgbClr val="0C223F"/>
                </a:solidFill>
              </a:defRPr>
            </a:lvl1pPr>
            <a:lvl2pPr>
              <a:defRPr sz="2000">
                <a:solidFill>
                  <a:srgbClr val="0C223F"/>
                </a:solidFill>
              </a:defRPr>
            </a:lvl2pPr>
            <a:lvl3pPr>
              <a:defRPr sz="1800">
                <a:solidFill>
                  <a:srgbClr val="0C223F"/>
                </a:solidFill>
              </a:defRPr>
            </a:lvl3pPr>
            <a:lvl4pPr>
              <a:defRPr sz="1600">
                <a:solidFill>
                  <a:srgbClr val="0C223F"/>
                </a:solidFill>
              </a:defRPr>
            </a:lvl4pPr>
            <a:lvl5pPr>
              <a:defRPr sz="1600">
                <a:solidFill>
                  <a:srgbClr val="0C223F"/>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2438400"/>
            <a:ext cx="4038600" cy="4114800"/>
          </a:xfrm>
          <a:prstGeom prst="rect">
            <a:avLst/>
          </a:prstGeom>
        </p:spPr>
        <p:txBody>
          <a:bodyPr/>
          <a:lstStyle>
            <a:lvl1pPr>
              <a:defRPr sz="2200">
                <a:solidFill>
                  <a:srgbClr val="0C223F"/>
                </a:solidFill>
              </a:defRPr>
            </a:lvl1pPr>
            <a:lvl2pPr>
              <a:defRPr sz="2000">
                <a:solidFill>
                  <a:srgbClr val="0C223F"/>
                </a:solidFill>
              </a:defRPr>
            </a:lvl2pPr>
            <a:lvl3pPr>
              <a:defRPr sz="1800">
                <a:solidFill>
                  <a:srgbClr val="0C223F"/>
                </a:solidFill>
              </a:defRPr>
            </a:lvl3pPr>
            <a:lvl4pPr>
              <a:defRPr sz="1600">
                <a:solidFill>
                  <a:srgbClr val="0C223F"/>
                </a:solidFill>
              </a:defRPr>
            </a:lvl4pPr>
            <a:lvl5pPr>
              <a:defRPr sz="1600">
                <a:solidFill>
                  <a:srgbClr val="0C223F"/>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2484438"/>
            <a:ext cx="4040188" cy="639762"/>
          </a:xfrm>
          <a:prstGeom prst="rect">
            <a:avLst/>
          </a:prstGeom>
        </p:spPr>
        <p:txBody>
          <a:bodyPr anchor="b"/>
          <a:lstStyle>
            <a:lvl1pPr marL="0" indent="0">
              <a:buNone/>
              <a:defRPr sz="2200" b="1">
                <a:solidFill>
                  <a:srgbClr val="0C223F"/>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3135312"/>
            <a:ext cx="4040188" cy="3265488"/>
          </a:xfrm>
          <a:prstGeom prst="rect">
            <a:avLst/>
          </a:prstGeom>
        </p:spPr>
        <p:txBody>
          <a:bodyPr/>
          <a:lstStyle>
            <a:lvl1pPr>
              <a:defRPr sz="2000">
                <a:solidFill>
                  <a:srgbClr val="0C223F"/>
                </a:solidFill>
              </a:defRPr>
            </a:lvl1pPr>
            <a:lvl2pPr>
              <a:defRPr sz="2000">
                <a:solidFill>
                  <a:srgbClr val="0C223F"/>
                </a:solidFill>
              </a:defRPr>
            </a:lvl2pPr>
            <a:lvl3pPr>
              <a:defRPr sz="1800">
                <a:solidFill>
                  <a:srgbClr val="0C223F"/>
                </a:solidFill>
              </a:defRPr>
            </a:lvl3pPr>
            <a:lvl4pPr>
              <a:defRPr sz="1600">
                <a:solidFill>
                  <a:srgbClr val="0C223F"/>
                </a:solidFill>
              </a:defRPr>
            </a:lvl4pPr>
            <a:lvl5pPr>
              <a:defRPr sz="1600">
                <a:solidFill>
                  <a:srgbClr val="0C223F"/>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2484438"/>
            <a:ext cx="4041775" cy="639762"/>
          </a:xfrm>
          <a:prstGeom prst="rect">
            <a:avLst/>
          </a:prstGeom>
        </p:spPr>
        <p:txBody>
          <a:bodyPr anchor="b"/>
          <a:lstStyle>
            <a:lvl1pPr marL="0" indent="0">
              <a:buNone/>
              <a:defRPr sz="2200" b="1">
                <a:solidFill>
                  <a:srgbClr val="0C223F"/>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3135312"/>
            <a:ext cx="4041775" cy="3265488"/>
          </a:xfrm>
          <a:prstGeom prst="rect">
            <a:avLst/>
          </a:prstGeom>
        </p:spPr>
        <p:txBody>
          <a:bodyPr/>
          <a:lstStyle>
            <a:lvl1pPr>
              <a:defRPr sz="2000">
                <a:solidFill>
                  <a:srgbClr val="0C223F"/>
                </a:solidFill>
              </a:defRPr>
            </a:lvl1pPr>
            <a:lvl2pPr>
              <a:defRPr sz="2000">
                <a:solidFill>
                  <a:srgbClr val="0C223F"/>
                </a:solidFill>
              </a:defRPr>
            </a:lvl2pPr>
            <a:lvl3pPr>
              <a:defRPr sz="1800">
                <a:solidFill>
                  <a:srgbClr val="0C223F"/>
                </a:solidFill>
              </a:defRPr>
            </a:lvl3pPr>
            <a:lvl4pPr>
              <a:defRPr sz="1600">
                <a:solidFill>
                  <a:srgbClr val="0C223F"/>
                </a:solidFill>
              </a:defRPr>
            </a:lvl4pPr>
            <a:lvl5pPr>
              <a:defRPr sz="1600">
                <a:solidFill>
                  <a:srgbClr val="0C223F"/>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1">
            <a:extLst>
              <a:ext uri="{FF2B5EF4-FFF2-40B4-BE49-F238E27FC236}">
                <a16:creationId xmlns:a16="http://schemas.microsoft.com/office/drawing/2014/main" id="{91193D23-BEA6-974A-A5EA-42ECBDEDC6DB}"/>
              </a:ext>
            </a:extLst>
          </p:cNvPr>
          <p:cNvSpPr>
            <a:spLocks noGrp="1"/>
          </p:cNvSpPr>
          <p:nvPr>
            <p:ph type="title"/>
          </p:nvPr>
        </p:nvSpPr>
        <p:spPr>
          <a:xfrm>
            <a:off x="457200" y="1676400"/>
            <a:ext cx="7315200" cy="609600"/>
          </a:xfrm>
          <a:prstGeom prst="rect">
            <a:avLst/>
          </a:prstGeom>
        </p:spPr>
        <p:txBody>
          <a:bodyPr anchor="t" anchorCtr="0"/>
          <a:lstStyle>
            <a:lvl1pPr>
              <a:defRPr>
                <a:solidFill>
                  <a:srgbClr val="0C223F"/>
                </a:solidFill>
              </a:defRPr>
            </a:lvl1pPr>
          </a:lstStyle>
          <a:p>
            <a:r>
              <a:rPr lang="en-US"/>
              <a:t>Click to edit Master title style</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1657349"/>
            <a:ext cx="3008313" cy="781051"/>
          </a:xfrm>
          <a:prstGeom prst="rect">
            <a:avLst/>
          </a:prstGeom>
        </p:spPr>
        <p:txBody>
          <a:bodyPr anchor="t"/>
          <a:lstStyle>
            <a:lvl1pPr algn="l">
              <a:defRPr sz="2000" b="1">
                <a:solidFill>
                  <a:srgbClr val="0C223F"/>
                </a:solidFill>
              </a:defRPr>
            </a:lvl1pPr>
          </a:lstStyle>
          <a:p>
            <a:r>
              <a:rPr lang="en-US"/>
              <a:t>Click to edit Master title style</a:t>
            </a:r>
          </a:p>
        </p:txBody>
      </p:sp>
      <p:sp>
        <p:nvSpPr>
          <p:cNvPr id="4" name="Text Placeholder 3"/>
          <p:cNvSpPr>
            <a:spLocks noGrp="1"/>
          </p:cNvSpPr>
          <p:nvPr>
            <p:ph type="body" sz="half" idx="2"/>
          </p:nvPr>
        </p:nvSpPr>
        <p:spPr>
          <a:xfrm>
            <a:off x="457200" y="2514600"/>
            <a:ext cx="3008313" cy="4038600"/>
          </a:xfrm>
          <a:prstGeom prst="rect">
            <a:avLst/>
          </a:prstGeom>
        </p:spPr>
        <p:txBody>
          <a:bodyPr/>
          <a:lstStyle>
            <a:lvl1pPr marL="0" indent="0">
              <a:buNone/>
              <a:defRPr sz="1400">
                <a:solidFill>
                  <a:srgbClr val="0C223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Picture Placeholder 8">
            <a:extLst>
              <a:ext uri="{FF2B5EF4-FFF2-40B4-BE49-F238E27FC236}">
                <a16:creationId xmlns:a16="http://schemas.microsoft.com/office/drawing/2014/main" id="{6B998BD9-B1EA-C74C-8D3D-511229CC7D58}"/>
              </a:ext>
            </a:extLst>
          </p:cNvPr>
          <p:cNvSpPr>
            <a:spLocks noGrp="1"/>
          </p:cNvSpPr>
          <p:nvPr>
            <p:ph type="pic" sz="quarter" idx="10"/>
          </p:nvPr>
        </p:nvSpPr>
        <p:spPr>
          <a:xfrm>
            <a:off x="3581400" y="1676400"/>
            <a:ext cx="5181600" cy="4876800"/>
          </a:xfrm>
          <a:prstGeom prst="rect">
            <a:avLst/>
          </a:prstGeom>
        </p:spPr>
        <p:txBody>
          <a:bodyPr/>
          <a:lstStyle>
            <a:lvl1pPr marL="0" indent="0">
              <a:buNone/>
              <a:defRPr>
                <a:solidFill>
                  <a:srgbClr val="0C223F"/>
                </a:solidFill>
              </a:defRPr>
            </a:lvl1pPr>
          </a:lstStyle>
          <a:p>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304155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6" r:id="rId6"/>
    <p:sldLayoutId id="2147483667" r:id="rId7"/>
    <p:sldLayoutId id="2147483665" r:id="rId8"/>
    <p:sldLayoutId id="2147483664" r:id="rId9"/>
    <p:sldLayoutId id="2147483668" r:id="rId10"/>
    <p:sldLayoutId id="2147483669" r:id="rId11"/>
    <p:sldLayoutId id="2147483670" r:id="rId12"/>
  </p:sldLayoutIdLst>
  <p:txStyles>
    <p:titleStyle>
      <a:lvl1pPr algn="l" defTabSz="457200" rtl="0" eaLnBrk="1" latinLnBrk="0" hangingPunct="1">
        <a:spcBef>
          <a:spcPct val="0"/>
        </a:spcBef>
        <a:buNone/>
        <a:defRPr sz="4000" b="0" i="0" kern="1200">
          <a:solidFill>
            <a:srgbClr val="002B5C"/>
          </a:solidFill>
          <a:latin typeface="Georgia"/>
          <a:ea typeface="+mj-ea"/>
          <a:cs typeface="Georgia"/>
        </a:defRPr>
      </a:lvl1pPr>
    </p:titleStyle>
    <p:bodyStyle>
      <a:lvl1pPr marL="342900" indent="-342900" algn="l" defTabSz="457200" rtl="0" eaLnBrk="1" latinLnBrk="0" hangingPunct="1">
        <a:spcBef>
          <a:spcPct val="20000"/>
        </a:spcBef>
        <a:buFont typeface="Arial"/>
        <a:buChar char="•"/>
        <a:defRPr sz="2800" b="0" i="0" kern="1200">
          <a:solidFill>
            <a:srgbClr val="002B5C"/>
          </a:solidFill>
          <a:latin typeface="Arial"/>
          <a:ea typeface="+mn-ea"/>
          <a:cs typeface="Arial"/>
        </a:defRPr>
      </a:lvl1pPr>
      <a:lvl2pPr marL="742950" indent="-285750" algn="l" defTabSz="457200" rtl="0" eaLnBrk="1" latinLnBrk="0" hangingPunct="1">
        <a:spcBef>
          <a:spcPct val="20000"/>
        </a:spcBef>
        <a:buFont typeface="Arial"/>
        <a:buChar char="–"/>
        <a:defRPr sz="2400" b="0" i="0" kern="1200">
          <a:solidFill>
            <a:srgbClr val="002B5C"/>
          </a:solidFill>
          <a:latin typeface="Georgia"/>
          <a:ea typeface="+mn-ea"/>
          <a:cs typeface="Georgia"/>
        </a:defRPr>
      </a:lvl2pPr>
      <a:lvl3pPr marL="1143000" indent="-228600" algn="l" defTabSz="457200" rtl="0" eaLnBrk="1" latinLnBrk="0" hangingPunct="1">
        <a:spcBef>
          <a:spcPct val="20000"/>
        </a:spcBef>
        <a:buFont typeface="Arial"/>
        <a:buChar char="•"/>
        <a:defRPr sz="1800" b="0" i="0" kern="1200">
          <a:solidFill>
            <a:srgbClr val="002B5C"/>
          </a:solidFill>
          <a:latin typeface="Arial"/>
          <a:ea typeface="+mn-ea"/>
          <a:cs typeface="Arial"/>
        </a:defRPr>
      </a:lvl3pPr>
      <a:lvl4pPr marL="1600200" indent="-228600" algn="l" defTabSz="457200" rtl="0" eaLnBrk="1" latinLnBrk="0" hangingPunct="1">
        <a:spcBef>
          <a:spcPct val="20000"/>
        </a:spcBef>
        <a:buFont typeface="Arial"/>
        <a:buChar char="–"/>
        <a:defRPr sz="1400" b="0" i="0" kern="1200">
          <a:solidFill>
            <a:srgbClr val="002B5C"/>
          </a:solidFill>
          <a:latin typeface="Georgia"/>
          <a:ea typeface="+mn-ea"/>
          <a:cs typeface="Georgia"/>
        </a:defRPr>
      </a:lvl4pPr>
      <a:lvl5pPr marL="2057400" indent="-228600" algn="l" defTabSz="457200" rtl="0" eaLnBrk="1" latinLnBrk="0" hangingPunct="1">
        <a:spcBef>
          <a:spcPct val="20000"/>
        </a:spcBef>
        <a:buFont typeface="Arial"/>
        <a:buChar char="»"/>
        <a:defRPr sz="1200" b="0" i="0" kern="1200">
          <a:solidFill>
            <a:srgbClr val="002B5C"/>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svg"/><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image" Target="../media/image12.png"/><Relationship Id="rId11" Type="http://schemas.openxmlformats.org/officeDocument/2006/relationships/image" Target="../media/image17.svg"/><Relationship Id="rId5" Type="http://schemas.openxmlformats.org/officeDocument/2006/relationships/image" Target="../media/image11.sv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sv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7.svg"/><Relationship Id="rId3" Type="http://schemas.openxmlformats.org/officeDocument/2006/relationships/image" Target="../media/image9.png"/><Relationship Id="rId7" Type="http://schemas.openxmlformats.org/officeDocument/2006/relationships/image" Target="../media/image22.png"/><Relationship Id="rId12"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21.jpeg"/><Relationship Id="rId11" Type="http://schemas.openxmlformats.org/officeDocument/2006/relationships/image" Target="../media/image15.svg"/><Relationship Id="rId5" Type="http://schemas.openxmlformats.org/officeDocument/2006/relationships/image" Target="../media/image20.svg"/><Relationship Id="rId10" Type="http://schemas.openxmlformats.org/officeDocument/2006/relationships/image" Target="../media/image14.png"/><Relationship Id="rId4" Type="http://schemas.openxmlformats.org/officeDocument/2006/relationships/image" Target="../media/image19.png"/><Relationship Id="rId9" Type="http://schemas.openxmlformats.org/officeDocument/2006/relationships/image" Target="../media/image13.svg"/></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29.png"/></Relationships>
</file>

<file path=ppt/slides/_rels/slide25.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diagramColors" Target="../diagrams/colors2.xml"/><Relationship Id="rId5" Type="http://schemas.openxmlformats.org/officeDocument/2006/relationships/diagramQuickStyle" Target="../diagrams/quickStyle2.xml"/><Relationship Id="rId10" Type="http://schemas.openxmlformats.org/officeDocument/2006/relationships/image" Target="../media/image31.svg"/><Relationship Id="rId4" Type="http://schemas.openxmlformats.org/officeDocument/2006/relationships/diagramLayout" Target="../diagrams/layout2.xml"/><Relationship Id="rId9" Type="http://schemas.openxmlformats.org/officeDocument/2006/relationships/image" Target="../media/image30.png"/></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32.png"/></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34.png"/></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image" Target="../media/image40.png"/></Relationships>
</file>

<file path=ppt/slides/_rels/slide3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image" Target="../media/image4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45.jpeg"/><Relationship Id="rId7" Type="http://schemas.openxmlformats.org/officeDocument/2006/relationships/image" Target="../media/image49.png"/><Relationship Id="rId2" Type="http://schemas.openxmlformats.org/officeDocument/2006/relationships/image" Target="../media/image44.png"/><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jpeg"/></Relationships>
</file>

<file path=ppt/slides/_rels/slide39.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9.png"/><Relationship Id="rId7" Type="http://schemas.openxmlformats.org/officeDocument/2006/relationships/image" Target="../media/image52.png"/><Relationship Id="rId2" Type="http://schemas.openxmlformats.org/officeDocument/2006/relationships/notesSlide" Target="../notesSlides/notesSlide17.xml"/><Relationship Id="rId1" Type="http://schemas.openxmlformats.org/officeDocument/2006/relationships/slideLayout" Target="../slideLayouts/slideLayout5.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2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8.xml"/><Relationship Id="rId1" Type="http://schemas.openxmlformats.org/officeDocument/2006/relationships/slideLayout" Target="../slideLayouts/slideLayout4.xml"/><Relationship Id="rId5" Type="http://schemas.openxmlformats.org/officeDocument/2006/relationships/image" Target="../media/image59.png"/><Relationship Id="rId4" Type="http://schemas.openxmlformats.org/officeDocument/2006/relationships/image" Target="../media/image58.png"/></Relationships>
</file>

<file path=ppt/slides/_rels/slide45.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notesSlide" Target="../notesSlides/notesSlide19.xml"/><Relationship Id="rId1" Type="http://schemas.openxmlformats.org/officeDocument/2006/relationships/slideLayout" Target="../slideLayouts/slideLayout4.xml"/><Relationship Id="rId6" Type="http://schemas.openxmlformats.org/officeDocument/2006/relationships/image" Target="../media/image63.svg"/><Relationship Id="rId5" Type="http://schemas.openxmlformats.org/officeDocument/2006/relationships/image" Target="../media/image62.png"/><Relationship Id="rId10" Type="http://schemas.openxmlformats.org/officeDocument/2006/relationships/image" Target="../media/image67.svg"/><Relationship Id="rId4" Type="http://schemas.openxmlformats.org/officeDocument/2006/relationships/image" Target="../media/image61.svg"/><Relationship Id="rId9" Type="http://schemas.openxmlformats.org/officeDocument/2006/relationships/image" Target="../media/image66.png"/></Relationships>
</file>

<file path=ppt/slides/_rels/slide4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4.xml"/><Relationship Id="rId5" Type="http://schemas.openxmlformats.org/officeDocument/2006/relationships/image" Target="../media/image7.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191484-1E47-0C4B-8DC5-04565D038F39}"/>
              </a:ext>
            </a:extLst>
          </p:cNvPr>
          <p:cNvSpPr>
            <a:spLocks noGrp="1"/>
          </p:cNvSpPr>
          <p:nvPr>
            <p:ph type="ctrTitle"/>
          </p:nvPr>
        </p:nvSpPr>
        <p:spPr/>
        <p:txBody>
          <a:bodyPr/>
          <a:lstStyle/>
          <a:p>
            <a:r>
              <a:rPr lang="en-US">
                <a:latin typeface="Georgia" panose="02040502050405020303" pitchFamily="18" charset="0"/>
                <a:cs typeface="Calibri" panose="020F0502020204030204" pitchFamily="34" charset="0"/>
              </a:rPr>
              <a:t>Sponsor Presentation</a:t>
            </a:r>
          </a:p>
        </p:txBody>
      </p:sp>
      <p:sp>
        <p:nvSpPr>
          <p:cNvPr id="3" name="Subtitle 2">
            <a:extLst>
              <a:ext uri="{FF2B5EF4-FFF2-40B4-BE49-F238E27FC236}">
                <a16:creationId xmlns:a16="http://schemas.microsoft.com/office/drawing/2014/main" id="{B291326E-2EAD-4241-ACBA-423C5B3E06B8}"/>
              </a:ext>
            </a:extLst>
          </p:cNvPr>
          <p:cNvSpPr>
            <a:spLocks noGrp="1"/>
          </p:cNvSpPr>
          <p:nvPr>
            <p:ph type="subTitle" idx="1"/>
          </p:nvPr>
        </p:nvSpPr>
        <p:spPr/>
        <p:txBody>
          <a:bodyPr/>
          <a:lstStyle/>
          <a:p>
            <a:r>
              <a:rPr lang="en-US">
                <a:latin typeface="+mj-lt"/>
              </a:rPr>
              <a:t>Booz Allen Hamilton Data Driven Human Performance Project</a:t>
            </a:r>
          </a:p>
          <a:p>
            <a:r>
              <a:rPr lang="en-US" sz="1200">
                <a:latin typeface="+mj-lt"/>
              </a:rPr>
              <a:t>11/20/20</a:t>
            </a:r>
            <a:endParaRPr lang="en-US">
              <a:latin typeface="+mj-lt"/>
            </a:endParaRPr>
          </a:p>
        </p:txBody>
      </p:sp>
      <p:pic>
        <p:nvPicPr>
          <p:cNvPr id="1028" name="Picture 4">
            <a:extLst>
              <a:ext uri="{FF2B5EF4-FFF2-40B4-BE49-F238E27FC236}">
                <a16:creationId xmlns:a16="http://schemas.microsoft.com/office/drawing/2014/main" id="{F93F4F4C-93A6-4227-92B3-428F996148ED}"/>
              </a:ext>
            </a:extLst>
          </p:cNvPr>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532932" y="4571998"/>
            <a:ext cx="4292060" cy="6900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19373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21B2C14-905F-E741-B358-871713E2FFA2}"/>
              </a:ext>
            </a:extLst>
          </p:cNvPr>
          <p:cNvSpPr>
            <a:spLocks noGrp="1"/>
          </p:cNvSpPr>
          <p:nvPr>
            <p:ph type="title"/>
          </p:nvPr>
        </p:nvSpPr>
        <p:spPr>
          <a:xfrm>
            <a:off x="240383" y="457200"/>
            <a:ext cx="7315200" cy="609600"/>
          </a:xfrm>
        </p:spPr>
        <p:txBody>
          <a:bodyPr/>
          <a:lstStyle/>
          <a:p>
            <a:r>
              <a:rPr lang="en-US">
                <a:latin typeface="Georgia" panose="02040502050405020303" pitchFamily="18" charset="0"/>
              </a:rPr>
              <a:t>TAP Environment</a:t>
            </a:r>
          </a:p>
        </p:txBody>
      </p:sp>
      <p:pic>
        <p:nvPicPr>
          <p:cNvPr id="4" name="Picture 3">
            <a:extLst>
              <a:ext uri="{FF2B5EF4-FFF2-40B4-BE49-F238E27FC236}">
                <a16:creationId xmlns:a16="http://schemas.microsoft.com/office/drawing/2014/main" id="{7B87CECA-5135-445E-BAAF-E050210005AD}"/>
              </a:ext>
            </a:extLst>
          </p:cNvPr>
          <p:cNvPicPr>
            <a:picLocks noChangeAspect="1"/>
          </p:cNvPicPr>
          <p:nvPr/>
        </p:nvPicPr>
        <p:blipFill rotWithShape="1">
          <a:blip r:embed="rId2">
            <a:extLst>
              <a:ext uri="{28A0092B-C50C-407E-A947-70E740481C1C}">
                <a14:useLocalDpi xmlns:a14="http://schemas.microsoft.com/office/drawing/2010/main" val="0"/>
              </a:ext>
            </a:extLst>
          </a:blip>
          <a:srcRect b="1505"/>
          <a:stretch/>
        </p:blipFill>
        <p:spPr>
          <a:xfrm>
            <a:off x="1653278" y="1489189"/>
            <a:ext cx="5837444" cy="5368811"/>
          </a:xfrm>
          <a:prstGeom prst="rect">
            <a:avLst/>
          </a:prstGeom>
        </p:spPr>
      </p:pic>
    </p:spTree>
    <p:extLst>
      <p:ext uri="{BB962C8B-B14F-4D97-AF65-F5344CB8AC3E}">
        <p14:creationId xmlns:p14="http://schemas.microsoft.com/office/powerpoint/2010/main" val="22918887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16">
            <a:extLst>
              <a:ext uri="{FF2B5EF4-FFF2-40B4-BE49-F238E27FC236}">
                <a16:creationId xmlns:a16="http://schemas.microsoft.com/office/drawing/2014/main" id="{51306A97-73E7-4F7B-8E5C-F6B222F95A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29591" y="3285638"/>
            <a:ext cx="429572" cy="429572"/>
          </a:xfrm>
          <a:prstGeom prst="rect">
            <a:avLst/>
          </a:prstGeom>
          <a:noFill/>
          <a:extLst>
            <a:ext uri="{909E8E84-426E-40DD-AFC4-6F175D3DCCD1}">
              <a14:hiddenFill xmlns:a14="http://schemas.microsoft.com/office/drawing/2010/main">
                <a:solidFill>
                  <a:srgbClr val="FFFFFF"/>
                </a:solidFill>
              </a14:hiddenFill>
            </a:ext>
          </a:extLst>
        </p:spPr>
      </p:pic>
      <p:sp>
        <p:nvSpPr>
          <p:cNvPr id="35" name="TextBox 34">
            <a:extLst>
              <a:ext uri="{FF2B5EF4-FFF2-40B4-BE49-F238E27FC236}">
                <a16:creationId xmlns:a16="http://schemas.microsoft.com/office/drawing/2014/main" id="{0657519B-5C36-485D-B370-638D1EA00E4F}"/>
              </a:ext>
            </a:extLst>
          </p:cNvPr>
          <p:cNvSpPr txBox="1"/>
          <p:nvPr/>
        </p:nvSpPr>
        <p:spPr>
          <a:xfrm>
            <a:off x="262456" y="2746237"/>
            <a:ext cx="793631" cy="300082"/>
          </a:xfrm>
          <a:prstGeom prst="rect">
            <a:avLst/>
          </a:prstGeom>
          <a:noFill/>
        </p:spPr>
        <p:txBody>
          <a:bodyPr wrap="square" rtlCol="0">
            <a:spAutoFit/>
          </a:bodyPr>
          <a:lstStyle/>
          <a:p>
            <a:r>
              <a:rPr lang="en-US" sz="1350">
                <a:solidFill>
                  <a:srgbClr val="083C69"/>
                </a:solidFill>
              </a:rPr>
              <a:t>Start</a:t>
            </a:r>
          </a:p>
        </p:txBody>
      </p:sp>
      <p:sp>
        <p:nvSpPr>
          <p:cNvPr id="40" name="TextBox 39">
            <a:extLst>
              <a:ext uri="{FF2B5EF4-FFF2-40B4-BE49-F238E27FC236}">
                <a16:creationId xmlns:a16="http://schemas.microsoft.com/office/drawing/2014/main" id="{6DE0D59F-242B-4D92-9CBD-07507D5F609B}"/>
              </a:ext>
            </a:extLst>
          </p:cNvPr>
          <p:cNvSpPr txBox="1"/>
          <p:nvPr/>
        </p:nvSpPr>
        <p:spPr>
          <a:xfrm>
            <a:off x="1323869" y="2369202"/>
            <a:ext cx="1053906" cy="715581"/>
          </a:xfrm>
          <a:prstGeom prst="rect">
            <a:avLst/>
          </a:prstGeom>
          <a:noFill/>
        </p:spPr>
        <p:txBody>
          <a:bodyPr wrap="square" rtlCol="0">
            <a:spAutoFit/>
          </a:bodyPr>
          <a:lstStyle/>
          <a:p>
            <a:pPr algn="ctr"/>
            <a:r>
              <a:rPr lang="en-US" sz="1350">
                <a:solidFill>
                  <a:srgbClr val="083C69"/>
                </a:solidFill>
              </a:rPr>
              <a:t>Participant fills out paper form</a:t>
            </a:r>
          </a:p>
        </p:txBody>
      </p:sp>
      <p:sp>
        <p:nvSpPr>
          <p:cNvPr id="54" name="TextBox 53">
            <a:extLst>
              <a:ext uri="{FF2B5EF4-FFF2-40B4-BE49-F238E27FC236}">
                <a16:creationId xmlns:a16="http://schemas.microsoft.com/office/drawing/2014/main" id="{0F875273-9305-44D5-907A-BA38F76A45BE}"/>
              </a:ext>
            </a:extLst>
          </p:cNvPr>
          <p:cNvSpPr txBox="1"/>
          <p:nvPr/>
        </p:nvSpPr>
        <p:spPr>
          <a:xfrm>
            <a:off x="2635990" y="2597508"/>
            <a:ext cx="1182761" cy="507831"/>
          </a:xfrm>
          <a:prstGeom prst="rect">
            <a:avLst/>
          </a:prstGeom>
          <a:noFill/>
        </p:spPr>
        <p:txBody>
          <a:bodyPr wrap="square" rtlCol="0">
            <a:spAutoFit/>
          </a:bodyPr>
          <a:lstStyle/>
          <a:p>
            <a:pPr algn="ctr"/>
            <a:r>
              <a:rPr lang="en-US" sz="1350">
                <a:solidFill>
                  <a:srgbClr val="083C69"/>
                </a:solidFill>
              </a:rPr>
              <a:t>Faxes form to coach</a:t>
            </a:r>
          </a:p>
        </p:txBody>
      </p:sp>
      <p:sp>
        <p:nvSpPr>
          <p:cNvPr id="58" name="TextBox 57">
            <a:extLst>
              <a:ext uri="{FF2B5EF4-FFF2-40B4-BE49-F238E27FC236}">
                <a16:creationId xmlns:a16="http://schemas.microsoft.com/office/drawing/2014/main" id="{FCD9946C-F9AB-4108-8208-0CD920D8620E}"/>
              </a:ext>
            </a:extLst>
          </p:cNvPr>
          <p:cNvSpPr txBox="1"/>
          <p:nvPr/>
        </p:nvSpPr>
        <p:spPr>
          <a:xfrm>
            <a:off x="4152588" y="2388446"/>
            <a:ext cx="995567" cy="715581"/>
          </a:xfrm>
          <a:prstGeom prst="rect">
            <a:avLst/>
          </a:prstGeom>
          <a:noFill/>
        </p:spPr>
        <p:txBody>
          <a:bodyPr wrap="square" rtlCol="0">
            <a:spAutoFit/>
          </a:bodyPr>
          <a:lstStyle/>
          <a:p>
            <a:pPr algn="ctr"/>
            <a:r>
              <a:rPr lang="en-US" sz="1350">
                <a:solidFill>
                  <a:srgbClr val="083C69"/>
                </a:solidFill>
              </a:rPr>
              <a:t>Coach manually enters data</a:t>
            </a:r>
          </a:p>
        </p:txBody>
      </p:sp>
      <p:pic>
        <p:nvPicPr>
          <p:cNvPr id="60" name="Graphic 59" descr="Calculator">
            <a:extLst>
              <a:ext uri="{FF2B5EF4-FFF2-40B4-BE49-F238E27FC236}">
                <a16:creationId xmlns:a16="http://schemas.microsoft.com/office/drawing/2014/main" id="{A9C4133A-FAFC-4CA0-84BB-585372FBEE8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935310" y="3263362"/>
            <a:ext cx="470117" cy="470117"/>
          </a:xfrm>
          <a:prstGeom prst="rect">
            <a:avLst/>
          </a:prstGeom>
        </p:spPr>
      </p:pic>
      <p:sp>
        <p:nvSpPr>
          <p:cNvPr id="62" name="TextBox 61">
            <a:extLst>
              <a:ext uri="{FF2B5EF4-FFF2-40B4-BE49-F238E27FC236}">
                <a16:creationId xmlns:a16="http://schemas.microsoft.com/office/drawing/2014/main" id="{877D447E-AA77-4C24-B1EF-33ABB32AF8E3}"/>
              </a:ext>
            </a:extLst>
          </p:cNvPr>
          <p:cNvSpPr txBox="1"/>
          <p:nvPr/>
        </p:nvSpPr>
        <p:spPr>
          <a:xfrm>
            <a:off x="5479148" y="2348161"/>
            <a:ext cx="1382442" cy="715581"/>
          </a:xfrm>
          <a:prstGeom prst="rect">
            <a:avLst/>
          </a:prstGeom>
          <a:noFill/>
        </p:spPr>
        <p:txBody>
          <a:bodyPr wrap="square" rtlCol="0">
            <a:spAutoFit/>
          </a:bodyPr>
          <a:lstStyle/>
          <a:p>
            <a:pPr algn="ctr"/>
            <a:r>
              <a:rPr lang="en-US" sz="1350">
                <a:solidFill>
                  <a:srgbClr val="083C69"/>
                </a:solidFill>
              </a:rPr>
              <a:t>Coach manually calculates RAG scores</a:t>
            </a:r>
          </a:p>
        </p:txBody>
      </p:sp>
      <p:sp>
        <p:nvSpPr>
          <p:cNvPr id="77" name="TextBox 76">
            <a:extLst>
              <a:ext uri="{FF2B5EF4-FFF2-40B4-BE49-F238E27FC236}">
                <a16:creationId xmlns:a16="http://schemas.microsoft.com/office/drawing/2014/main" id="{133C98F0-7352-40FA-BDCE-A9FFCA2BBD94}"/>
              </a:ext>
            </a:extLst>
          </p:cNvPr>
          <p:cNvSpPr txBox="1"/>
          <p:nvPr/>
        </p:nvSpPr>
        <p:spPr>
          <a:xfrm>
            <a:off x="7009821" y="2523554"/>
            <a:ext cx="1382442" cy="507831"/>
          </a:xfrm>
          <a:prstGeom prst="rect">
            <a:avLst/>
          </a:prstGeom>
          <a:noFill/>
        </p:spPr>
        <p:txBody>
          <a:bodyPr wrap="square" rtlCol="0">
            <a:spAutoFit/>
          </a:bodyPr>
          <a:lstStyle/>
          <a:p>
            <a:pPr algn="ctr"/>
            <a:r>
              <a:rPr lang="en-US" sz="1350">
                <a:solidFill>
                  <a:srgbClr val="083C69"/>
                </a:solidFill>
              </a:rPr>
              <a:t>No analytics are performed</a:t>
            </a:r>
          </a:p>
        </p:txBody>
      </p:sp>
      <p:sp>
        <p:nvSpPr>
          <p:cNvPr id="3" name="Oval 2">
            <a:extLst>
              <a:ext uri="{FF2B5EF4-FFF2-40B4-BE49-F238E27FC236}">
                <a16:creationId xmlns:a16="http://schemas.microsoft.com/office/drawing/2014/main" id="{8B1FC562-A4E3-48E1-B2EA-A609D9B9B920}"/>
              </a:ext>
            </a:extLst>
          </p:cNvPr>
          <p:cNvSpPr/>
          <p:nvPr/>
        </p:nvSpPr>
        <p:spPr>
          <a:xfrm>
            <a:off x="1480023" y="3166195"/>
            <a:ext cx="731520" cy="731520"/>
          </a:xfrm>
          <a:prstGeom prst="ellipse">
            <a:avLst/>
          </a:prstGeom>
          <a:noFill/>
          <a:ln w="28575">
            <a:solidFill>
              <a:srgbClr val="083C69"/>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0F770EC4-6061-404D-AD62-ECF82D571932}"/>
              </a:ext>
            </a:extLst>
          </p:cNvPr>
          <p:cNvSpPr/>
          <p:nvPr/>
        </p:nvSpPr>
        <p:spPr>
          <a:xfrm>
            <a:off x="2888475" y="3166195"/>
            <a:ext cx="731520" cy="731520"/>
          </a:xfrm>
          <a:prstGeom prst="ellipse">
            <a:avLst/>
          </a:prstGeom>
          <a:noFill/>
          <a:ln w="28575">
            <a:solidFill>
              <a:srgbClr val="083C69"/>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19C7BFF5-9D61-42FC-BF32-3EC89E134299}"/>
              </a:ext>
            </a:extLst>
          </p:cNvPr>
          <p:cNvSpPr/>
          <p:nvPr/>
        </p:nvSpPr>
        <p:spPr>
          <a:xfrm>
            <a:off x="4378617" y="3167418"/>
            <a:ext cx="731520" cy="731520"/>
          </a:xfrm>
          <a:prstGeom prst="ellipse">
            <a:avLst/>
          </a:prstGeom>
          <a:noFill/>
          <a:ln w="28575">
            <a:solidFill>
              <a:srgbClr val="083C69"/>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CBF6BA9F-0002-4D34-BDE3-DAA163759585}"/>
              </a:ext>
            </a:extLst>
          </p:cNvPr>
          <p:cNvSpPr/>
          <p:nvPr/>
        </p:nvSpPr>
        <p:spPr>
          <a:xfrm>
            <a:off x="5809775" y="3114229"/>
            <a:ext cx="731520" cy="731520"/>
          </a:xfrm>
          <a:prstGeom prst="ellipse">
            <a:avLst/>
          </a:prstGeom>
          <a:noFill/>
          <a:ln w="28575">
            <a:solidFill>
              <a:srgbClr val="083C69"/>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E31F1D21-09F8-4EDD-85CC-9419C37E8C5D}"/>
              </a:ext>
            </a:extLst>
          </p:cNvPr>
          <p:cNvSpPr/>
          <p:nvPr/>
        </p:nvSpPr>
        <p:spPr>
          <a:xfrm>
            <a:off x="7299917" y="3104027"/>
            <a:ext cx="731520" cy="731520"/>
          </a:xfrm>
          <a:prstGeom prst="ellipse">
            <a:avLst/>
          </a:prstGeom>
          <a:noFill/>
          <a:ln w="28575">
            <a:solidFill>
              <a:srgbClr val="083C69"/>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Arrow: U-Turn 8">
            <a:extLst>
              <a:ext uri="{FF2B5EF4-FFF2-40B4-BE49-F238E27FC236}">
                <a16:creationId xmlns:a16="http://schemas.microsoft.com/office/drawing/2014/main" id="{088BE5BA-B57C-46BE-B946-0E16203DE94B}"/>
              </a:ext>
            </a:extLst>
          </p:cNvPr>
          <p:cNvSpPr/>
          <p:nvPr/>
        </p:nvSpPr>
        <p:spPr>
          <a:xfrm>
            <a:off x="3250594" y="1637311"/>
            <a:ext cx="1489700" cy="628847"/>
          </a:xfrm>
          <a:prstGeom prst="uturnArrow">
            <a:avLst>
              <a:gd name="adj1" fmla="val 4318"/>
              <a:gd name="adj2" fmla="val 8681"/>
              <a:gd name="adj3" fmla="val 9192"/>
              <a:gd name="adj4" fmla="val 33293"/>
              <a:gd name="adj5" fmla="val 100000"/>
            </a:avLst>
          </a:prstGeom>
          <a:solidFill>
            <a:srgbClr val="083C69"/>
          </a:solidFill>
          <a:ln>
            <a:solidFill>
              <a:srgbClr val="083C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10" name="Arrow: U-Turn 9">
            <a:extLst>
              <a:ext uri="{FF2B5EF4-FFF2-40B4-BE49-F238E27FC236}">
                <a16:creationId xmlns:a16="http://schemas.microsoft.com/office/drawing/2014/main" id="{ABA6164A-D11C-411B-8475-C9ADC90C450E}"/>
              </a:ext>
            </a:extLst>
          </p:cNvPr>
          <p:cNvSpPr/>
          <p:nvPr/>
        </p:nvSpPr>
        <p:spPr>
          <a:xfrm>
            <a:off x="6174284" y="1634582"/>
            <a:ext cx="1489700" cy="628847"/>
          </a:xfrm>
          <a:prstGeom prst="uturnArrow">
            <a:avLst>
              <a:gd name="adj1" fmla="val 4318"/>
              <a:gd name="adj2" fmla="val 8681"/>
              <a:gd name="adj3" fmla="val 9192"/>
              <a:gd name="adj4" fmla="val 33293"/>
              <a:gd name="adj5" fmla="val 100000"/>
            </a:avLst>
          </a:prstGeom>
          <a:solidFill>
            <a:srgbClr val="083C69"/>
          </a:solidFill>
          <a:ln>
            <a:solidFill>
              <a:srgbClr val="083C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11" name="Arrow: U-Turn 10">
            <a:extLst>
              <a:ext uri="{FF2B5EF4-FFF2-40B4-BE49-F238E27FC236}">
                <a16:creationId xmlns:a16="http://schemas.microsoft.com/office/drawing/2014/main" id="{7813F28E-1F9F-47BA-A870-6FBFDE60D112}"/>
              </a:ext>
            </a:extLst>
          </p:cNvPr>
          <p:cNvSpPr/>
          <p:nvPr/>
        </p:nvSpPr>
        <p:spPr>
          <a:xfrm>
            <a:off x="484228" y="1649813"/>
            <a:ext cx="1444306" cy="1061888"/>
          </a:xfrm>
          <a:prstGeom prst="uturnArrow">
            <a:avLst>
              <a:gd name="adj1" fmla="val 2040"/>
              <a:gd name="adj2" fmla="val 5511"/>
              <a:gd name="adj3" fmla="val 6022"/>
              <a:gd name="adj4" fmla="val 33293"/>
              <a:gd name="adj5" fmla="val 58266"/>
            </a:avLst>
          </a:prstGeom>
          <a:solidFill>
            <a:srgbClr val="083C69"/>
          </a:solidFill>
          <a:ln>
            <a:solidFill>
              <a:srgbClr val="083C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12" name="Arrow: U-Turn 11">
            <a:extLst>
              <a:ext uri="{FF2B5EF4-FFF2-40B4-BE49-F238E27FC236}">
                <a16:creationId xmlns:a16="http://schemas.microsoft.com/office/drawing/2014/main" id="{3F3C3581-4B62-43D5-95E7-C69ACD1D4E4B}"/>
              </a:ext>
            </a:extLst>
          </p:cNvPr>
          <p:cNvSpPr/>
          <p:nvPr/>
        </p:nvSpPr>
        <p:spPr>
          <a:xfrm rot="10800000" flipH="1">
            <a:off x="1845783" y="4120497"/>
            <a:ext cx="1489700" cy="628847"/>
          </a:xfrm>
          <a:prstGeom prst="uturnArrow">
            <a:avLst>
              <a:gd name="adj1" fmla="val 4318"/>
              <a:gd name="adj2" fmla="val 8681"/>
              <a:gd name="adj3" fmla="val 9192"/>
              <a:gd name="adj4" fmla="val 33293"/>
              <a:gd name="adj5" fmla="val 100000"/>
            </a:avLst>
          </a:prstGeom>
          <a:solidFill>
            <a:srgbClr val="083C69"/>
          </a:solidFill>
          <a:ln>
            <a:solidFill>
              <a:srgbClr val="083C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13" name="Arrow: U-Turn 12">
            <a:extLst>
              <a:ext uri="{FF2B5EF4-FFF2-40B4-BE49-F238E27FC236}">
                <a16:creationId xmlns:a16="http://schemas.microsoft.com/office/drawing/2014/main" id="{7BAFB1FB-9FEC-4FF0-9216-F83B26B794D1}"/>
              </a:ext>
            </a:extLst>
          </p:cNvPr>
          <p:cNvSpPr/>
          <p:nvPr/>
        </p:nvSpPr>
        <p:spPr>
          <a:xfrm rot="10800000" flipH="1">
            <a:off x="4744818" y="4120496"/>
            <a:ext cx="1489700" cy="628847"/>
          </a:xfrm>
          <a:prstGeom prst="uturnArrow">
            <a:avLst>
              <a:gd name="adj1" fmla="val 4318"/>
              <a:gd name="adj2" fmla="val 8681"/>
              <a:gd name="adj3" fmla="val 9192"/>
              <a:gd name="adj4" fmla="val 33293"/>
              <a:gd name="adj5" fmla="val 100000"/>
            </a:avLst>
          </a:prstGeom>
          <a:solidFill>
            <a:srgbClr val="083C69"/>
          </a:solidFill>
          <a:ln>
            <a:solidFill>
              <a:srgbClr val="083C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pic>
        <p:nvPicPr>
          <p:cNvPr id="17" name="Graphic 16" descr="Printer">
            <a:extLst>
              <a:ext uri="{FF2B5EF4-FFF2-40B4-BE49-F238E27FC236}">
                <a16:creationId xmlns:a16="http://schemas.microsoft.com/office/drawing/2014/main" id="{2ADD38D1-5239-4BC9-A032-DB66EE23B6D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015535" y="3296896"/>
            <a:ext cx="470117" cy="470117"/>
          </a:xfrm>
          <a:prstGeom prst="rect">
            <a:avLst/>
          </a:prstGeom>
        </p:spPr>
      </p:pic>
      <p:pic>
        <p:nvPicPr>
          <p:cNvPr id="19" name="Graphic 18" descr="Clipboard">
            <a:extLst>
              <a:ext uri="{FF2B5EF4-FFF2-40B4-BE49-F238E27FC236}">
                <a16:creationId xmlns:a16="http://schemas.microsoft.com/office/drawing/2014/main" id="{ECC3DF3E-1E78-4ED3-B5E2-9029118651B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575485" y="3259471"/>
            <a:ext cx="540594" cy="540594"/>
          </a:xfrm>
          <a:prstGeom prst="rect">
            <a:avLst/>
          </a:prstGeom>
        </p:spPr>
      </p:pic>
      <p:sp>
        <p:nvSpPr>
          <p:cNvPr id="32" name="Title 5">
            <a:extLst>
              <a:ext uri="{FF2B5EF4-FFF2-40B4-BE49-F238E27FC236}">
                <a16:creationId xmlns:a16="http://schemas.microsoft.com/office/drawing/2014/main" id="{193ED301-57AD-284C-93B9-8D92E9811FEF}"/>
              </a:ext>
            </a:extLst>
          </p:cNvPr>
          <p:cNvSpPr txBox="1">
            <a:spLocks/>
          </p:cNvSpPr>
          <p:nvPr/>
        </p:nvSpPr>
        <p:spPr>
          <a:xfrm>
            <a:off x="240383" y="457200"/>
            <a:ext cx="7315200" cy="609600"/>
          </a:xfrm>
          <a:prstGeom prst="rect">
            <a:avLst/>
          </a:prstGeom>
        </p:spPr>
        <p:txBody>
          <a:bodyPr anchor="t" anchorCtr="0"/>
          <a:lstStyle>
            <a:lvl1pPr algn="l" defTabSz="457200" rtl="0" eaLnBrk="1" latinLnBrk="0" hangingPunct="1">
              <a:spcBef>
                <a:spcPct val="0"/>
              </a:spcBef>
              <a:buNone/>
              <a:defRPr sz="4000" b="0" i="0" kern="1200">
                <a:solidFill>
                  <a:srgbClr val="0C223F"/>
                </a:solidFill>
                <a:latin typeface="Georgia"/>
                <a:ea typeface="+mj-ea"/>
                <a:cs typeface="Georgia"/>
              </a:defRPr>
            </a:lvl1pPr>
          </a:lstStyle>
          <a:p>
            <a:r>
              <a:rPr lang="en-US">
                <a:latin typeface="Georgia" panose="02040502050405020303" pitchFamily="18" charset="0"/>
              </a:rPr>
              <a:t>Current State Process Map</a:t>
            </a:r>
          </a:p>
        </p:txBody>
      </p:sp>
      <p:pic>
        <p:nvPicPr>
          <p:cNvPr id="24" name="Graphic 23" descr="No sign">
            <a:extLst>
              <a:ext uri="{FF2B5EF4-FFF2-40B4-BE49-F238E27FC236}">
                <a16:creationId xmlns:a16="http://schemas.microsoft.com/office/drawing/2014/main" id="{85F694B8-1410-4B75-90BF-B0C95ACE41A0}"/>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357637" y="3149433"/>
            <a:ext cx="644989" cy="644989"/>
          </a:xfrm>
          <a:prstGeom prst="rect">
            <a:avLst/>
          </a:prstGeom>
        </p:spPr>
      </p:pic>
    </p:spTree>
    <p:extLst>
      <p:ext uri="{BB962C8B-B14F-4D97-AF65-F5344CB8AC3E}">
        <p14:creationId xmlns:p14="http://schemas.microsoft.com/office/powerpoint/2010/main" val="853981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7"/>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6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62"/>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0"/>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77"/>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8"/>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40" grpId="0"/>
      <p:bldP spid="54" grpId="0"/>
      <p:bldP spid="58" grpId="0"/>
      <p:bldP spid="62" grpId="0"/>
      <p:bldP spid="77" grpId="0"/>
      <p:bldP spid="3" grpId="0" animBg="1"/>
      <p:bldP spid="4" grpId="0" animBg="1"/>
      <p:bldP spid="5" grpId="0" animBg="1"/>
      <p:bldP spid="7" grpId="0" animBg="1"/>
      <p:bldP spid="8" grpId="0" animBg="1"/>
      <p:bldP spid="9" grpId="0" animBg="1"/>
      <p:bldP spid="10" grpId="0" animBg="1"/>
      <p:bldP spid="11" grpId="0" animBg="1"/>
      <p:bldP spid="12" grpId="0" animBg="1"/>
      <p:bldP spid="13"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6C76EB-E0FA-C440-83B7-319DFD76E395}"/>
              </a:ext>
            </a:extLst>
          </p:cNvPr>
          <p:cNvSpPr>
            <a:spLocks noGrp="1"/>
          </p:cNvSpPr>
          <p:nvPr>
            <p:ph type="ctrTitle"/>
          </p:nvPr>
        </p:nvSpPr>
        <p:spPr>
          <a:xfrm>
            <a:off x="226337" y="2406978"/>
            <a:ext cx="8231863" cy="2044045"/>
          </a:xfrm>
        </p:spPr>
        <p:txBody>
          <a:bodyPr/>
          <a:lstStyle/>
          <a:p>
            <a:pPr algn="ctr"/>
            <a:r>
              <a:rPr lang="en-US"/>
              <a:t>Pain Points/Metrics For Success</a:t>
            </a:r>
          </a:p>
        </p:txBody>
      </p:sp>
    </p:spTree>
    <p:extLst>
      <p:ext uri="{BB962C8B-B14F-4D97-AF65-F5344CB8AC3E}">
        <p14:creationId xmlns:p14="http://schemas.microsoft.com/office/powerpoint/2010/main" val="30796288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8BCBCB-27AC-F940-B96F-0BD8431D99A4}"/>
              </a:ext>
            </a:extLst>
          </p:cNvPr>
          <p:cNvSpPr>
            <a:spLocks noGrp="1"/>
          </p:cNvSpPr>
          <p:nvPr>
            <p:ph type="title"/>
          </p:nvPr>
        </p:nvSpPr>
        <p:spPr>
          <a:xfrm>
            <a:off x="230957" y="533400"/>
            <a:ext cx="7315200" cy="609600"/>
          </a:xfrm>
        </p:spPr>
        <p:txBody>
          <a:bodyPr/>
          <a:lstStyle/>
          <a:p>
            <a:r>
              <a:rPr lang="en-US"/>
              <a:t>Pain Points</a:t>
            </a:r>
          </a:p>
        </p:txBody>
      </p:sp>
      <p:pic>
        <p:nvPicPr>
          <p:cNvPr id="7" name="Picture 6">
            <a:extLst>
              <a:ext uri="{FF2B5EF4-FFF2-40B4-BE49-F238E27FC236}">
                <a16:creationId xmlns:a16="http://schemas.microsoft.com/office/drawing/2014/main" id="{B4E239BE-DA8C-447B-93A8-32768770B29A}"/>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4591" y="1468503"/>
            <a:ext cx="9034818" cy="5379385"/>
          </a:xfrm>
          <a:prstGeom prst="rect">
            <a:avLst/>
          </a:prstGeom>
          <a:noFill/>
          <a:ln w="3175">
            <a:solidFill>
              <a:schemeClr val="bg1">
                <a:lumMod val="50000"/>
              </a:schemeClr>
            </a:solidFill>
          </a:ln>
        </p:spPr>
      </p:pic>
    </p:spTree>
    <p:extLst>
      <p:ext uri="{BB962C8B-B14F-4D97-AF65-F5344CB8AC3E}">
        <p14:creationId xmlns:p14="http://schemas.microsoft.com/office/powerpoint/2010/main" val="11469688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CB308F-E2EF-974F-8A22-2B597B951C5B}"/>
              </a:ext>
            </a:extLst>
          </p:cNvPr>
          <p:cNvSpPr>
            <a:spLocks noGrp="1"/>
          </p:cNvSpPr>
          <p:nvPr>
            <p:ph type="title"/>
          </p:nvPr>
        </p:nvSpPr>
        <p:spPr>
          <a:xfrm>
            <a:off x="249811" y="535757"/>
            <a:ext cx="7315200" cy="609600"/>
          </a:xfrm>
        </p:spPr>
        <p:txBody>
          <a:bodyPr/>
          <a:lstStyle/>
          <a:p>
            <a:r>
              <a:rPr lang="en-US"/>
              <a:t>Metrics for Success</a:t>
            </a:r>
          </a:p>
        </p:txBody>
      </p:sp>
      <p:sp>
        <p:nvSpPr>
          <p:cNvPr id="3" name="Content Placeholder 2">
            <a:extLst>
              <a:ext uri="{FF2B5EF4-FFF2-40B4-BE49-F238E27FC236}">
                <a16:creationId xmlns:a16="http://schemas.microsoft.com/office/drawing/2014/main" id="{6A1759E9-281C-4E48-93C8-51286BB26B01}"/>
              </a:ext>
            </a:extLst>
          </p:cNvPr>
          <p:cNvSpPr>
            <a:spLocks noGrp="1"/>
          </p:cNvSpPr>
          <p:nvPr>
            <p:ph sz="half" idx="1"/>
          </p:nvPr>
        </p:nvSpPr>
        <p:spPr>
          <a:xfrm>
            <a:off x="428920" y="1919926"/>
            <a:ext cx="4038600" cy="4114800"/>
          </a:xfrm>
        </p:spPr>
        <p:txBody>
          <a:bodyPr/>
          <a:lstStyle/>
          <a:p>
            <a:r>
              <a:rPr lang="en-US">
                <a:latin typeface="+mj-lt"/>
              </a:rPr>
              <a:t>What will a successful project look like?</a:t>
            </a:r>
          </a:p>
          <a:p>
            <a:pPr lvl="1"/>
            <a:r>
              <a:rPr lang="en-US">
                <a:latin typeface="+mj-lt"/>
              </a:rPr>
              <a:t>Get manual processes into some degree of automation </a:t>
            </a:r>
          </a:p>
          <a:p>
            <a:pPr lvl="1"/>
            <a:r>
              <a:rPr lang="en-US">
                <a:latin typeface="+mj-lt"/>
              </a:rPr>
              <a:t>“One stop shop” for data entry</a:t>
            </a:r>
          </a:p>
          <a:p>
            <a:pPr lvl="1"/>
            <a:r>
              <a:rPr lang="en-US">
                <a:latin typeface="+mj-lt"/>
              </a:rPr>
              <a:t>Determine performance benchmarks</a:t>
            </a:r>
          </a:p>
        </p:txBody>
      </p:sp>
      <p:sp>
        <p:nvSpPr>
          <p:cNvPr id="4" name="Content Placeholder 3">
            <a:extLst>
              <a:ext uri="{FF2B5EF4-FFF2-40B4-BE49-F238E27FC236}">
                <a16:creationId xmlns:a16="http://schemas.microsoft.com/office/drawing/2014/main" id="{6B685D77-CFBA-4C4E-AC60-12E3590A0DE7}"/>
              </a:ext>
            </a:extLst>
          </p:cNvPr>
          <p:cNvSpPr>
            <a:spLocks noGrp="1"/>
          </p:cNvSpPr>
          <p:nvPr>
            <p:ph sz="half" idx="2"/>
          </p:nvPr>
        </p:nvSpPr>
        <p:spPr>
          <a:xfrm>
            <a:off x="4619920" y="1919926"/>
            <a:ext cx="4038600" cy="4114800"/>
          </a:xfrm>
        </p:spPr>
        <p:txBody>
          <a:bodyPr/>
          <a:lstStyle/>
          <a:p>
            <a:r>
              <a:rPr lang="en-US">
                <a:latin typeface="+mj-lt"/>
              </a:rPr>
              <a:t>How will we know we’re there?</a:t>
            </a:r>
            <a:endParaRPr lang="en-US">
              <a:solidFill>
                <a:srgbClr val="FF0000"/>
              </a:solidFill>
              <a:latin typeface="+mj-lt"/>
            </a:endParaRPr>
          </a:p>
          <a:p>
            <a:pPr lvl="1"/>
            <a:r>
              <a:rPr lang="en-US">
                <a:latin typeface="+mj-lt"/>
              </a:rPr>
              <a:t>Fully functioning end-to-end solution that summarizes and provides key metrics gathered from pilot program</a:t>
            </a:r>
          </a:p>
          <a:p>
            <a:pPr lvl="1"/>
            <a:r>
              <a:rPr lang="en-US">
                <a:latin typeface="+mj-lt"/>
              </a:rPr>
              <a:t>Correlation findings for human performance data</a:t>
            </a:r>
          </a:p>
        </p:txBody>
      </p:sp>
    </p:spTree>
    <p:extLst>
      <p:ext uri="{BB962C8B-B14F-4D97-AF65-F5344CB8AC3E}">
        <p14:creationId xmlns:p14="http://schemas.microsoft.com/office/powerpoint/2010/main" val="27459584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6C76EB-E0FA-C440-83B7-319DFD76E395}"/>
              </a:ext>
            </a:extLst>
          </p:cNvPr>
          <p:cNvSpPr>
            <a:spLocks noGrp="1"/>
          </p:cNvSpPr>
          <p:nvPr>
            <p:ph type="ctrTitle"/>
          </p:nvPr>
        </p:nvSpPr>
        <p:spPr>
          <a:xfrm>
            <a:off x="685800" y="2406978"/>
            <a:ext cx="7772400" cy="2044045"/>
          </a:xfrm>
        </p:spPr>
        <p:txBody>
          <a:bodyPr/>
          <a:lstStyle/>
          <a:p>
            <a:pPr algn="ctr"/>
            <a:r>
              <a:rPr lang="en-US"/>
              <a:t>Proposed State</a:t>
            </a:r>
          </a:p>
        </p:txBody>
      </p:sp>
    </p:spTree>
    <p:extLst>
      <p:ext uri="{BB962C8B-B14F-4D97-AF65-F5344CB8AC3E}">
        <p14:creationId xmlns:p14="http://schemas.microsoft.com/office/powerpoint/2010/main" val="32029106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16">
            <a:extLst>
              <a:ext uri="{FF2B5EF4-FFF2-40B4-BE49-F238E27FC236}">
                <a16:creationId xmlns:a16="http://schemas.microsoft.com/office/drawing/2014/main" id="{51306A97-73E7-4F7B-8E5C-F6B222F95A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29591" y="3285638"/>
            <a:ext cx="429572" cy="429572"/>
          </a:xfrm>
          <a:prstGeom prst="rect">
            <a:avLst/>
          </a:prstGeom>
          <a:noFill/>
          <a:ln>
            <a:solidFill>
              <a:schemeClr val="bg1">
                <a:lumMod val="65000"/>
              </a:schemeClr>
            </a:solidFill>
          </a:ln>
          <a:extLst>
            <a:ext uri="{909E8E84-426E-40DD-AFC4-6F175D3DCCD1}">
              <a14:hiddenFill xmlns:a14="http://schemas.microsoft.com/office/drawing/2010/main">
                <a:solidFill>
                  <a:srgbClr val="FFFFFF"/>
                </a:solidFill>
              </a14:hiddenFill>
            </a:ext>
          </a:extLst>
        </p:spPr>
      </p:pic>
      <p:sp>
        <p:nvSpPr>
          <p:cNvPr id="35" name="TextBox 34">
            <a:extLst>
              <a:ext uri="{FF2B5EF4-FFF2-40B4-BE49-F238E27FC236}">
                <a16:creationId xmlns:a16="http://schemas.microsoft.com/office/drawing/2014/main" id="{0657519B-5C36-485D-B370-638D1EA00E4F}"/>
              </a:ext>
            </a:extLst>
          </p:cNvPr>
          <p:cNvSpPr txBox="1"/>
          <p:nvPr/>
        </p:nvSpPr>
        <p:spPr>
          <a:xfrm>
            <a:off x="262456" y="2746237"/>
            <a:ext cx="793631" cy="300082"/>
          </a:xfrm>
          <a:prstGeom prst="rect">
            <a:avLst/>
          </a:prstGeom>
          <a:noFill/>
        </p:spPr>
        <p:txBody>
          <a:bodyPr wrap="square" rtlCol="0">
            <a:spAutoFit/>
          </a:bodyPr>
          <a:lstStyle/>
          <a:p>
            <a:r>
              <a:rPr lang="en-US" sz="1350">
                <a:solidFill>
                  <a:srgbClr val="083C69"/>
                </a:solidFill>
              </a:rPr>
              <a:t>Start</a:t>
            </a:r>
          </a:p>
        </p:txBody>
      </p:sp>
      <p:sp>
        <p:nvSpPr>
          <p:cNvPr id="40" name="TextBox 39">
            <a:extLst>
              <a:ext uri="{FF2B5EF4-FFF2-40B4-BE49-F238E27FC236}">
                <a16:creationId xmlns:a16="http://schemas.microsoft.com/office/drawing/2014/main" id="{6DE0D59F-242B-4D92-9CBD-07507D5F609B}"/>
              </a:ext>
            </a:extLst>
          </p:cNvPr>
          <p:cNvSpPr txBox="1"/>
          <p:nvPr/>
        </p:nvSpPr>
        <p:spPr>
          <a:xfrm>
            <a:off x="1323869" y="2369202"/>
            <a:ext cx="1053906" cy="715581"/>
          </a:xfrm>
          <a:prstGeom prst="rect">
            <a:avLst/>
          </a:prstGeom>
          <a:noFill/>
        </p:spPr>
        <p:txBody>
          <a:bodyPr wrap="square" rtlCol="0">
            <a:spAutoFit/>
          </a:bodyPr>
          <a:lstStyle/>
          <a:p>
            <a:pPr algn="ctr"/>
            <a:r>
              <a:rPr lang="en-US" sz="1350">
                <a:solidFill>
                  <a:srgbClr val="083C69"/>
                </a:solidFill>
              </a:rPr>
              <a:t>Participant fills out paper form</a:t>
            </a:r>
          </a:p>
        </p:txBody>
      </p:sp>
      <p:sp>
        <p:nvSpPr>
          <p:cNvPr id="54" name="TextBox 53">
            <a:extLst>
              <a:ext uri="{FF2B5EF4-FFF2-40B4-BE49-F238E27FC236}">
                <a16:creationId xmlns:a16="http://schemas.microsoft.com/office/drawing/2014/main" id="{0F875273-9305-44D5-907A-BA38F76A45BE}"/>
              </a:ext>
            </a:extLst>
          </p:cNvPr>
          <p:cNvSpPr txBox="1"/>
          <p:nvPr/>
        </p:nvSpPr>
        <p:spPr>
          <a:xfrm>
            <a:off x="2635990" y="2597508"/>
            <a:ext cx="1182761" cy="507831"/>
          </a:xfrm>
          <a:prstGeom prst="rect">
            <a:avLst/>
          </a:prstGeom>
          <a:noFill/>
        </p:spPr>
        <p:txBody>
          <a:bodyPr wrap="square" rtlCol="0">
            <a:spAutoFit/>
          </a:bodyPr>
          <a:lstStyle/>
          <a:p>
            <a:pPr algn="ctr"/>
            <a:r>
              <a:rPr lang="en-US" sz="1350">
                <a:solidFill>
                  <a:srgbClr val="083C69"/>
                </a:solidFill>
              </a:rPr>
              <a:t>Faxes form to coach</a:t>
            </a:r>
          </a:p>
        </p:txBody>
      </p:sp>
      <p:sp>
        <p:nvSpPr>
          <p:cNvPr id="58" name="TextBox 57">
            <a:extLst>
              <a:ext uri="{FF2B5EF4-FFF2-40B4-BE49-F238E27FC236}">
                <a16:creationId xmlns:a16="http://schemas.microsoft.com/office/drawing/2014/main" id="{FCD9946C-F9AB-4108-8208-0CD920D8620E}"/>
              </a:ext>
            </a:extLst>
          </p:cNvPr>
          <p:cNvSpPr txBox="1"/>
          <p:nvPr/>
        </p:nvSpPr>
        <p:spPr>
          <a:xfrm>
            <a:off x="4152588" y="2388446"/>
            <a:ext cx="995567" cy="715581"/>
          </a:xfrm>
          <a:prstGeom prst="rect">
            <a:avLst/>
          </a:prstGeom>
          <a:noFill/>
        </p:spPr>
        <p:txBody>
          <a:bodyPr wrap="square" rtlCol="0">
            <a:spAutoFit/>
          </a:bodyPr>
          <a:lstStyle/>
          <a:p>
            <a:pPr algn="ctr"/>
            <a:r>
              <a:rPr lang="en-US" sz="1350">
                <a:solidFill>
                  <a:srgbClr val="083C69"/>
                </a:solidFill>
              </a:rPr>
              <a:t>Coach manually enters data</a:t>
            </a:r>
          </a:p>
        </p:txBody>
      </p:sp>
      <p:pic>
        <p:nvPicPr>
          <p:cNvPr id="60" name="Graphic 59" descr="Calculator">
            <a:extLst>
              <a:ext uri="{FF2B5EF4-FFF2-40B4-BE49-F238E27FC236}">
                <a16:creationId xmlns:a16="http://schemas.microsoft.com/office/drawing/2014/main" id="{A9C4133A-FAFC-4CA0-84BB-585372FBEE8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935310" y="3263362"/>
            <a:ext cx="470117" cy="470117"/>
          </a:xfrm>
          <a:prstGeom prst="rect">
            <a:avLst/>
          </a:prstGeom>
        </p:spPr>
      </p:pic>
      <p:sp>
        <p:nvSpPr>
          <p:cNvPr id="62" name="TextBox 61">
            <a:extLst>
              <a:ext uri="{FF2B5EF4-FFF2-40B4-BE49-F238E27FC236}">
                <a16:creationId xmlns:a16="http://schemas.microsoft.com/office/drawing/2014/main" id="{877D447E-AA77-4C24-B1EF-33ABB32AF8E3}"/>
              </a:ext>
            </a:extLst>
          </p:cNvPr>
          <p:cNvSpPr txBox="1"/>
          <p:nvPr/>
        </p:nvSpPr>
        <p:spPr>
          <a:xfrm>
            <a:off x="5479148" y="2348161"/>
            <a:ext cx="1382442" cy="715581"/>
          </a:xfrm>
          <a:prstGeom prst="rect">
            <a:avLst/>
          </a:prstGeom>
          <a:noFill/>
        </p:spPr>
        <p:txBody>
          <a:bodyPr wrap="square" rtlCol="0">
            <a:spAutoFit/>
          </a:bodyPr>
          <a:lstStyle/>
          <a:p>
            <a:pPr algn="ctr"/>
            <a:r>
              <a:rPr lang="en-US" sz="1350">
                <a:solidFill>
                  <a:srgbClr val="083C69"/>
                </a:solidFill>
              </a:rPr>
              <a:t>Coach manually calculates RAG scores</a:t>
            </a:r>
          </a:p>
        </p:txBody>
      </p:sp>
      <p:sp>
        <p:nvSpPr>
          <p:cNvPr id="77" name="TextBox 76">
            <a:extLst>
              <a:ext uri="{FF2B5EF4-FFF2-40B4-BE49-F238E27FC236}">
                <a16:creationId xmlns:a16="http://schemas.microsoft.com/office/drawing/2014/main" id="{133C98F0-7352-40FA-BDCE-A9FFCA2BBD94}"/>
              </a:ext>
            </a:extLst>
          </p:cNvPr>
          <p:cNvSpPr txBox="1"/>
          <p:nvPr/>
        </p:nvSpPr>
        <p:spPr>
          <a:xfrm>
            <a:off x="7009821" y="2523554"/>
            <a:ext cx="1382442" cy="507831"/>
          </a:xfrm>
          <a:prstGeom prst="rect">
            <a:avLst/>
          </a:prstGeom>
          <a:noFill/>
        </p:spPr>
        <p:txBody>
          <a:bodyPr wrap="square" rtlCol="0">
            <a:spAutoFit/>
          </a:bodyPr>
          <a:lstStyle/>
          <a:p>
            <a:pPr algn="ctr"/>
            <a:r>
              <a:rPr lang="en-US" sz="1350">
                <a:solidFill>
                  <a:srgbClr val="083C69"/>
                </a:solidFill>
              </a:rPr>
              <a:t>No analytics are performed</a:t>
            </a:r>
          </a:p>
        </p:txBody>
      </p:sp>
      <p:pic>
        <p:nvPicPr>
          <p:cNvPr id="1026" name="Picture 2" descr="Qualtrics - Review 2019 - PCMag India">
            <a:extLst>
              <a:ext uri="{FF2B5EF4-FFF2-40B4-BE49-F238E27FC236}">
                <a16:creationId xmlns:a16="http://schemas.microsoft.com/office/drawing/2014/main" id="{ADFC5357-B938-4E26-89BC-4E86523162A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93232" y="5290420"/>
            <a:ext cx="672792" cy="37871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Power-Bi-logo | Gravitate Solutions">
            <a:extLst>
              <a:ext uri="{FF2B5EF4-FFF2-40B4-BE49-F238E27FC236}">
                <a16:creationId xmlns:a16="http://schemas.microsoft.com/office/drawing/2014/main" id="{9419BA5B-985D-471A-9A8C-5BF437A9891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271667" y="5308319"/>
            <a:ext cx="816930" cy="342917"/>
          </a:xfrm>
          <a:prstGeom prst="rect">
            <a:avLst/>
          </a:prstGeom>
          <a:noFill/>
          <a:extLst>
            <a:ext uri="{909E8E84-426E-40DD-AFC4-6F175D3DCCD1}">
              <a14:hiddenFill xmlns:a14="http://schemas.microsoft.com/office/drawing/2010/main">
                <a:solidFill>
                  <a:srgbClr val="FFFFFF"/>
                </a:solidFill>
              </a14:hiddenFill>
            </a:ext>
          </a:extLst>
        </p:spPr>
      </p:pic>
      <p:sp>
        <p:nvSpPr>
          <p:cNvPr id="83" name="TextBox 82">
            <a:extLst>
              <a:ext uri="{FF2B5EF4-FFF2-40B4-BE49-F238E27FC236}">
                <a16:creationId xmlns:a16="http://schemas.microsoft.com/office/drawing/2014/main" id="{F5A2CB3D-A915-4D39-A08D-7D3BD79970B9}"/>
              </a:ext>
            </a:extLst>
          </p:cNvPr>
          <p:cNvSpPr txBox="1"/>
          <p:nvPr/>
        </p:nvSpPr>
        <p:spPr>
          <a:xfrm>
            <a:off x="6834424" y="5848893"/>
            <a:ext cx="1733235" cy="954107"/>
          </a:xfrm>
          <a:prstGeom prst="rect">
            <a:avLst/>
          </a:prstGeom>
          <a:noFill/>
        </p:spPr>
        <p:txBody>
          <a:bodyPr wrap="square" rtlCol="0">
            <a:spAutoFit/>
          </a:bodyPr>
          <a:lstStyle/>
          <a:p>
            <a:pPr algn="ctr"/>
            <a:r>
              <a:rPr lang="en-US" sz="1400">
                <a:solidFill>
                  <a:srgbClr val="083C69"/>
                </a:solidFill>
              </a:rPr>
              <a:t>Data and RAG scores automatically populate Power BI for analytics</a:t>
            </a:r>
          </a:p>
        </p:txBody>
      </p:sp>
      <p:sp>
        <p:nvSpPr>
          <p:cNvPr id="79" name="TextBox 78">
            <a:extLst>
              <a:ext uri="{FF2B5EF4-FFF2-40B4-BE49-F238E27FC236}">
                <a16:creationId xmlns:a16="http://schemas.microsoft.com/office/drawing/2014/main" id="{1C9970BE-75DB-4E77-B020-8B3C4EE0FD01}"/>
              </a:ext>
            </a:extLst>
          </p:cNvPr>
          <p:cNvSpPr txBox="1"/>
          <p:nvPr/>
        </p:nvSpPr>
        <p:spPr>
          <a:xfrm>
            <a:off x="979164" y="5908838"/>
            <a:ext cx="1733236" cy="738664"/>
          </a:xfrm>
          <a:prstGeom prst="rect">
            <a:avLst/>
          </a:prstGeom>
          <a:noFill/>
        </p:spPr>
        <p:txBody>
          <a:bodyPr wrap="square" rtlCol="0">
            <a:spAutoFit/>
          </a:bodyPr>
          <a:lstStyle/>
          <a:p>
            <a:pPr algn="ctr"/>
            <a:r>
              <a:rPr lang="en-US" sz="1400">
                <a:solidFill>
                  <a:srgbClr val="083C69"/>
                </a:solidFill>
              </a:rPr>
              <a:t>Participant fills out online Qualtrics survey</a:t>
            </a:r>
          </a:p>
        </p:txBody>
      </p:sp>
      <p:sp>
        <p:nvSpPr>
          <p:cNvPr id="101" name="Arrow: Bent 100">
            <a:extLst>
              <a:ext uri="{FF2B5EF4-FFF2-40B4-BE49-F238E27FC236}">
                <a16:creationId xmlns:a16="http://schemas.microsoft.com/office/drawing/2014/main" id="{5070E2CB-3E67-48A9-B9A8-F6F56C1C4FDA}"/>
              </a:ext>
            </a:extLst>
          </p:cNvPr>
          <p:cNvSpPr/>
          <p:nvPr/>
        </p:nvSpPr>
        <p:spPr>
          <a:xfrm flipV="1">
            <a:off x="500612" y="3150767"/>
            <a:ext cx="773303" cy="2319005"/>
          </a:xfrm>
          <a:prstGeom prst="bentArrow">
            <a:avLst>
              <a:gd name="adj1" fmla="val 2237"/>
              <a:gd name="adj2" fmla="val 3572"/>
              <a:gd name="adj3" fmla="val 4884"/>
              <a:gd name="adj4" fmla="val 43750"/>
            </a:avLst>
          </a:prstGeom>
          <a:solidFill>
            <a:srgbClr val="083C69"/>
          </a:solidFill>
          <a:ln>
            <a:solidFill>
              <a:srgbClr val="083C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102" name="Arrow: Right 101">
            <a:extLst>
              <a:ext uri="{FF2B5EF4-FFF2-40B4-BE49-F238E27FC236}">
                <a16:creationId xmlns:a16="http://schemas.microsoft.com/office/drawing/2014/main" id="{F110E077-4B94-4A81-AF81-5C0CB2A26C8B}"/>
              </a:ext>
            </a:extLst>
          </p:cNvPr>
          <p:cNvSpPr/>
          <p:nvPr/>
        </p:nvSpPr>
        <p:spPr>
          <a:xfrm>
            <a:off x="2385341" y="5424055"/>
            <a:ext cx="4796410" cy="45719"/>
          </a:xfrm>
          <a:prstGeom prst="rightArrow">
            <a:avLst/>
          </a:prstGeom>
          <a:solidFill>
            <a:srgbClr val="083C69"/>
          </a:solidFill>
          <a:ln>
            <a:solidFill>
              <a:srgbClr val="083C6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3" name="Oval 2">
            <a:extLst>
              <a:ext uri="{FF2B5EF4-FFF2-40B4-BE49-F238E27FC236}">
                <a16:creationId xmlns:a16="http://schemas.microsoft.com/office/drawing/2014/main" id="{8B1FC562-A4E3-48E1-B2EA-A609D9B9B920}"/>
              </a:ext>
            </a:extLst>
          </p:cNvPr>
          <p:cNvSpPr/>
          <p:nvPr/>
        </p:nvSpPr>
        <p:spPr>
          <a:xfrm>
            <a:off x="1480023" y="3166195"/>
            <a:ext cx="731520" cy="731520"/>
          </a:xfrm>
          <a:prstGeom prst="ellipse">
            <a:avLst/>
          </a:prstGeom>
          <a:noFill/>
          <a:ln w="28575">
            <a:solidFill>
              <a:srgbClr val="0C223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lumMod val="65000"/>
                </a:schemeClr>
              </a:solidFill>
            </a:endParaRPr>
          </a:p>
        </p:txBody>
      </p:sp>
      <p:sp>
        <p:nvSpPr>
          <p:cNvPr id="4" name="Oval 3">
            <a:extLst>
              <a:ext uri="{FF2B5EF4-FFF2-40B4-BE49-F238E27FC236}">
                <a16:creationId xmlns:a16="http://schemas.microsoft.com/office/drawing/2014/main" id="{0F770EC4-6061-404D-AD62-ECF82D571932}"/>
              </a:ext>
            </a:extLst>
          </p:cNvPr>
          <p:cNvSpPr/>
          <p:nvPr/>
        </p:nvSpPr>
        <p:spPr>
          <a:xfrm>
            <a:off x="2888475" y="3166195"/>
            <a:ext cx="731520" cy="731520"/>
          </a:xfrm>
          <a:prstGeom prst="ellipse">
            <a:avLst/>
          </a:prstGeom>
          <a:noFill/>
          <a:ln w="28575">
            <a:solidFill>
              <a:srgbClr val="083C69"/>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19C7BFF5-9D61-42FC-BF32-3EC89E134299}"/>
              </a:ext>
            </a:extLst>
          </p:cNvPr>
          <p:cNvSpPr/>
          <p:nvPr/>
        </p:nvSpPr>
        <p:spPr>
          <a:xfrm>
            <a:off x="4378617" y="3167418"/>
            <a:ext cx="731520" cy="731520"/>
          </a:xfrm>
          <a:prstGeom prst="ellipse">
            <a:avLst/>
          </a:prstGeom>
          <a:noFill/>
          <a:ln w="28575">
            <a:solidFill>
              <a:srgbClr val="083C69"/>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CBF6BA9F-0002-4D34-BDE3-DAA163759585}"/>
              </a:ext>
            </a:extLst>
          </p:cNvPr>
          <p:cNvSpPr/>
          <p:nvPr/>
        </p:nvSpPr>
        <p:spPr>
          <a:xfrm>
            <a:off x="5809775" y="3114229"/>
            <a:ext cx="731520" cy="731520"/>
          </a:xfrm>
          <a:prstGeom prst="ellipse">
            <a:avLst/>
          </a:prstGeom>
          <a:noFill/>
          <a:ln w="28575">
            <a:solidFill>
              <a:srgbClr val="083C69"/>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E31F1D21-09F8-4EDD-85CC-9419C37E8C5D}"/>
              </a:ext>
            </a:extLst>
          </p:cNvPr>
          <p:cNvSpPr/>
          <p:nvPr/>
        </p:nvSpPr>
        <p:spPr>
          <a:xfrm>
            <a:off x="7299917" y="3104027"/>
            <a:ext cx="731520" cy="731520"/>
          </a:xfrm>
          <a:prstGeom prst="ellipse">
            <a:avLst/>
          </a:prstGeom>
          <a:noFill/>
          <a:ln w="28575">
            <a:solidFill>
              <a:srgbClr val="0C223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lumMod val="65000"/>
                </a:schemeClr>
              </a:solidFill>
            </a:endParaRPr>
          </a:p>
        </p:txBody>
      </p:sp>
      <p:sp>
        <p:nvSpPr>
          <p:cNvPr id="9" name="Arrow: U-Turn 8">
            <a:extLst>
              <a:ext uri="{FF2B5EF4-FFF2-40B4-BE49-F238E27FC236}">
                <a16:creationId xmlns:a16="http://schemas.microsoft.com/office/drawing/2014/main" id="{088BE5BA-B57C-46BE-B946-0E16203DE94B}"/>
              </a:ext>
            </a:extLst>
          </p:cNvPr>
          <p:cNvSpPr/>
          <p:nvPr/>
        </p:nvSpPr>
        <p:spPr>
          <a:xfrm>
            <a:off x="3250594" y="1637311"/>
            <a:ext cx="1489700" cy="628847"/>
          </a:xfrm>
          <a:prstGeom prst="uturnArrow">
            <a:avLst>
              <a:gd name="adj1" fmla="val 4318"/>
              <a:gd name="adj2" fmla="val 8681"/>
              <a:gd name="adj3" fmla="val 9192"/>
              <a:gd name="adj4" fmla="val 33293"/>
              <a:gd name="adj5" fmla="val 100000"/>
            </a:avLst>
          </a:prstGeom>
          <a:solidFill>
            <a:srgbClr val="083C69"/>
          </a:solidFill>
          <a:ln>
            <a:solidFill>
              <a:srgbClr val="083C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10" name="Arrow: U-Turn 9">
            <a:extLst>
              <a:ext uri="{FF2B5EF4-FFF2-40B4-BE49-F238E27FC236}">
                <a16:creationId xmlns:a16="http://schemas.microsoft.com/office/drawing/2014/main" id="{ABA6164A-D11C-411B-8475-C9ADC90C450E}"/>
              </a:ext>
            </a:extLst>
          </p:cNvPr>
          <p:cNvSpPr/>
          <p:nvPr/>
        </p:nvSpPr>
        <p:spPr>
          <a:xfrm>
            <a:off x="6174284" y="1634582"/>
            <a:ext cx="1489700" cy="628847"/>
          </a:xfrm>
          <a:prstGeom prst="uturnArrow">
            <a:avLst>
              <a:gd name="adj1" fmla="val 4318"/>
              <a:gd name="adj2" fmla="val 8681"/>
              <a:gd name="adj3" fmla="val 9192"/>
              <a:gd name="adj4" fmla="val 33293"/>
              <a:gd name="adj5" fmla="val 100000"/>
            </a:avLst>
          </a:prstGeom>
          <a:solidFill>
            <a:srgbClr val="083C69"/>
          </a:solidFill>
          <a:ln>
            <a:solidFill>
              <a:srgbClr val="083C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11" name="Arrow: U-Turn 10">
            <a:extLst>
              <a:ext uri="{FF2B5EF4-FFF2-40B4-BE49-F238E27FC236}">
                <a16:creationId xmlns:a16="http://schemas.microsoft.com/office/drawing/2014/main" id="{7813F28E-1F9F-47BA-A870-6FBFDE60D112}"/>
              </a:ext>
            </a:extLst>
          </p:cNvPr>
          <p:cNvSpPr/>
          <p:nvPr/>
        </p:nvSpPr>
        <p:spPr>
          <a:xfrm>
            <a:off x="484228" y="1649813"/>
            <a:ext cx="1444306" cy="1061888"/>
          </a:xfrm>
          <a:prstGeom prst="uturnArrow">
            <a:avLst>
              <a:gd name="adj1" fmla="val 2040"/>
              <a:gd name="adj2" fmla="val 5511"/>
              <a:gd name="adj3" fmla="val 6022"/>
              <a:gd name="adj4" fmla="val 33293"/>
              <a:gd name="adj5" fmla="val 58266"/>
            </a:avLst>
          </a:prstGeom>
          <a:solidFill>
            <a:srgbClr val="083C69"/>
          </a:solidFill>
          <a:ln>
            <a:solidFill>
              <a:srgbClr val="083C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12" name="Arrow: U-Turn 11">
            <a:extLst>
              <a:ext uri="{FF2B5EF4-FFF2-40B4-BE49-F238E27FC236}">
                <a16:creationId xmlns:a16="http://schemas.microsoft.com/office/drawing/2014/main" id="{3F3C3581-4B62-43D5-95E7-C69ACD1D4E4B}"/>
              </a:ext>
            </a:extLst>
          </p:cNvPr>
          <p:cNvSpPr/>
          <p:nvPr/>
        </p:nvSpPr>
        <p:spPr>
          <a:xfrm rot="10800000" flipH="1">
            <a:off x="1845783" y="4120497"/>
            <a:ext cx="1489700" cy="628847"/>
          </a:xfrm>
          <a:prstGeom prst="uturnArrow">
            <a:avLst>
              <a:gd name="adj1" fmla="val 4318"/>
              <a:gd name="adj2" fmla="val 8681"/>
              <a:gd name="adj3" fmla="val 9192"/>
              <a:gd name="adj4" fmla="val 33293"/>
              <a:gd name="adj5" fmla="val 100000"/>
            </a:avLst>
          </a:prstGeom>
          <a:solidFill>
            <a:srgbClr val="083C69"/>
          </a:solidFill>
          <a:ln>
            <a:solidFill>
              <a:srgbClr val="083C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13" name="Arrow: U-Turn 12">
            <a:extLst>
              <a:ext uri="{FF2B5EF4-FFF2-40B4-BE49-F238E27FC236}">
                <a16:creationId xmlns:a16="http://schemas.microsoft.com/office/drawing/2014/main" id="{7BAFB1FB-9FEC-4FF0-9216-F83B26B794D1}"/>
              </a:ext>
            </a:extLst>
          </p:cNvPr>
          <p:cNvSpPr/>
          <p:nvPr/>
        </p:nvSpPr>
        <p:spPr>
          <a:xfrm rot="10800000" flipH="1">
            <a:off x="4744818" y="4120496"/>
            <a:ext cx="1489700" cy="628847"/>
          </a:xfrm>
          <a:prstGeom prst="uturnArrow">
            <a:avLst>
              <a:gd name="adj1" fmla="val 4318"/>
              <a:gd name="adj2" fmla="val 8681"/>
              <a:gd name="adj3" fmla="val 9192"/>
              <a:gd name="adj4" fmla="val 33293"/>
              <a:gd name="adj5" fmla="val 100000"/>
            </a:avLst>
          </a:prstGeom>
          <a:solidFill>
            <a:srgbClr val="083C69"/>
          </a:solidFill>
          <a:ln>
            <a:solidFill>
              <a:srgbClr val="083C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14" name="Oval 13">
            <a:extLst>
              <a:ext uri="{FF2B5EF4-FFF2-40B4-BE49-F238E27FC236}">
                <a16:creationId xmlns:a16="http://schemas.microsoft.com/office/drawing/2014/main" id="{5E320F4A-259A-46E8-BD6E-197D85A5DE68}"/>
              </a:ext>
            </a:extLst>
          </p:cNvPr>
          <p:cNvSpPr/>
          <p:nvPr/>
        </p:nvSpPr>
        <p:spPr>
          <a:xfrm>
            <a:off x="1463868" y="5081155"/>
            <a:ext cx="731520" cy="731520"/>
          </a:xfrm>
          <a:prstGeom prst="ellipse">
            <a:avLst/>
          </a:prstGeom>
          <a:noFill/>
          <a:ln w="28575">
            <a:solidFill>
              <a:srgbClr val="083C69"/>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0CB7BB12-4A58-4534-BF31-675FB6487796}"/>
              </a:ext>
            </a:extLst>
          </p:cNvPr>
          <p:cNvSpPr/>
          <p:nvPr/>
        </p:nvSpPr>
        <p:spPr>
          <a:xfrm>
            <a:off x="7335282" y="5114018"/>
            <a:ext cx="731520" cy="731520"/>
          </a:xfrm>
          <a:prstGeom prst="ellipse">
            <a:avLst/>
          </a:prstGeom>
          <a:noFill/>
          <a:ln w="28575">
            <a:solidFill>
              <a:srgbClr val="083C69"/>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7" name="Graphic 16" descr="Printer">
            <a:extLst>
              <a:ext uri="{FF2B5EF4-FFF2-40B4-BE49-F238E27FC236}">
                <a16:creationId xmlns:a16="http://schemas.microsoft.com/office/drawing/2014/main" id="{2ADD38D1-5239-4BC9-A032-DB66EE23B6D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015535" y="3296896"/>
            <a:ext cx="470117" cy="470117"/>
          </a:xfrm>
          <a:prstGeom prst="rect">
            <a:avLst/>
          </a:prstGeom>
        </p:spPr>
      </p:pic>
      <p:pic>
        <p:nvPicPr>
          <p:cNvPr id="19" name="Graphic 18" descr="Clipboard">
            <a:extLst>
              <a:ext uri="{FF2B5EF4-FFF2-40B4-BE49-F238E27FC236}">
                <a16:creationId xmlns:a16="http://schemas.microsoft.com/office/drawing/2014/main" id="{ECC3DF3E-1E78-4ED3-B5E2-9029118651B3}"/>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575485" y="3259471"/>
            <a:ext cx="540594" cy="540594"/>
          </a:xfrm>
          <a:prstGeom prst="rect">
            <a:avLst/>
          </a:prstGeom>
        </p:spPr>
      </p:pic>
      <p:sp>
        <p:nvSpPr>
          <p:cNvPr id="32" name="Title 5">
            <a:extLst>
              <a:ext uri="{FF2B5EF4-FFF2-40B4-BE49-F238E27FC236}">
                <a16:creationId xmlns:a16="http://schemas.microsoft.com/office/drawing/2014/main" id="{193ED301-57AD-284C-93B9-8D92E9811FEF}"/>
              </a:ext>
            </a:extLst>
          </p:cNvPr>
          <p:cNvSpPr txBox="1">
            <a:spLocks/>
          </p:cNvSpPr>
          <p:nvPr/>
        </p:nvSpPr>
        <p:spPr>
          <a:xfrm>
            <a:off x="240383" y="457200"/>
            <a:ext cx="7315200" cy="609600"/>
          </a:xfrm>
          <a:prstGeom prst="rect">
            <a:avLst/>
          </a:prstGeom>
        </p:spPr>
        <p:txBody>
          <a:bodyPr anchor="t" anchorCtr="0"/>
          <a:lstStyle>
            <a:lvl1pPr algn="l" defTabSz="457200" rtl="0" eaLnBrk="1" latinLnBrk="0" hangingPunct="1">
              <a:spcBef>
                <a:spcPct val="0"/>
              </a:spcBef>
              <a:buNone/>
              <a:defRPr sz="4000" b="0" i="0" kern="1200">
                <a:solidFill>
                  <a:srgbClr val="0C223F"/>
                </a:solidFill>
                <a:latin typeface="Georgia"/>
                <a:ea typeface="+mj-ea"/>
                <a:cs typeface="Georgia"/>
              </a:defRPr>
            </a:lvl1pPr>
          </a:lstStyle>
          <a:p>
            <a:r>
              <a:rPr lang="en-US">
                <a:latin typeface="Georgia" panose="02040502050405020303" pitchFamily="18" charset="0"/>
              </a:rPr>
              <a:t>Proposed State Process Map</a:t>
            </a:r>
          </a:p>
        </p:txBody>
      </p:sp>
      <p:pic>
        <p:nvPicPr>
          <p:cNvPr id="38" name="Graphic 37" descr="No sign">
            <a:extLst>
              <a:ext uri="{FF2B5EF4-FFF2-40B4-BE49-F238E27FC236}">
                <a16:creationId xmlns:a16="http://schemas.microsoft.com/office/drawing/2014/main" id="{C626DA1D-C8AB-46CE-880F-82192ECC2A25}"/>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357637" y="3149433"/>
            <a:ext cx="644989" cy="644989"/>
          </a:xfrm>
          <a:prstGeom prst="rect">
            <a:avLst/>
          </a:prstGeom>
        </p:spPr>
      </p:pic>
    </p:spTree>
    <p:extLst>
      <p:ext uri="{BB962C8B-B14F-4D97-AF65-F5344CB8AC3E}">
        <p14:creationId xmlns:p14="http://schemas.microsoft.com/office/powerpoint/2010/main" val="1860393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subTnLst>
                                    <p:animClr clrSpc="rgb" dir="cw">
                                      <p:cBhvr override="childStyle">
                                        <p:cTn dur="1" fill="hold" display="0" masterRel="nextClick" afterEffect="1"/>
                                        <p:tgtEl>
                                          <p:spTgt spid="35"/>
                                        </p:tgtEl>
                                        <p:attrNameLst>
                                          <p:attrName>ppt_c</p:attrName>
                                        </p:attrNameLst>
                                      </p:cBhvr>
                                      <p:to>
                                        <a:srgbClr val="C0C0C0"/>
                                      </p:to>
                                    </p:animClr>
                                  </p:sub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subTnLst>
                                    <p:animClr clrSpc="rgb" dir="cw">
                                      <p:cBhvr override="childStyle">
                                        <p:cTn dur="1" fill="hold" display="0" masterRel="nextClick" afterEffect="1"/>
                                        <p:tgtEl>
                                          <p:spTgt spid="11"/>
                                        </p:tgtEl>
                                        <p:attrNameLst>
                                          <p:attrName>ppt_c</p:attrName>
                                        </p:attrNameLst>
                                      </p:cBhvr>
                                      <p:to>
                                        <a:srgbClr val="C0C0C0"/>
                                      </p:to>
                                    </p:animClr>
                                  </p:subTnLst>
                                </p:cTn>
                              </p:par>
                              <p:par>
                                <p:cTn id="9" presetID="1" presetClass="entr" presetSubtype="0" fill="hold" grpId="0" nodeType="withEffect">
                                  <p:stCondLst>
                                    <p:cond delay="0"/>
                                  </p:stCondLst>
                                  <p:childTnLst>
                                    <p:set>
                                      <p:cBhvr>
                                        <p:cTn id="10" dur="1" fill="hold">
                                          <p:stCondLst>
                                            <p:cond delay="0"/>
                                          </p:stCondLst>
                                        </p:cTn>
                                        <p:tgtEl>
                                          <p:spTgt spid="40"/>
                                        </p:tgtEl>
                                        <p:attrNameLst>
                                          <p:attrName>style.visibility</p:attrName>
                                        </p:attrNameLst>
                                      </p:cBhvr>
                                      <p:to>
                                        <p:strVal val="visible"/>
                                      </p:to>
                                    </p:set>
                                  </p:childTnLst>
                                  <p:subTnLst>
                                    <p:animClr clrSpc="rgb" dir="cw">
                                      <p:cBhvr override="childStyle">
                                        <p:cTn dur="1" fill="hold" display="0" masterRel="nextClick" afterEffect="1"/>
                                        <p:tgtEl>
                                          <p:spTgt spid="40"/>
                                        </p:tgtEl>
                                        <p:attrNameLst>
                                          <p:attrName>ppt_c</p:attrName>
                                        </p:attrNameLst>
                                      </p:cBhvr>
                                      <p:to>
                                        <a:srgbClr val="C0C0C0"/>
                                      </p:to>
                                    </p:animClr>
                                  </p:subTnLst>
                                </p:cTn>
                              </p:par>
                              <p:par>
                                <p:cTn id="11" presetID="1"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rgbClr val="C0C0C0"/>
                                      </p:to>
                                    </p:animClr>
                                  </p:subTnLst>
                                </p:cTn>
                              </p:par>
                              <p:par>
                                <p:cTn id="13" presetID="1" presetClass="entr" presetSubtype="0" fill="hold"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subTnLst>
                                    <p:animClr clrSpc="rgb" dir="cw">
                                      <p:cBhvr override="childStyle">
                                        <p:cTn dur="1" fill="hold" display="0" masterRel="nextClick" afterEffect="1"/>
                                        <p:tgtEl>
                                          <p:spTgt spid="19"/>
                                        </p:tgtEl>
                                        <p:attrNameLst>
                                          <p:attrName>ppt_c</p:attrName>
                                        </p:attrNameLst>
                                      </p:cBhvr>
                                      <p:to>
                                        <a:srgbClr val="C0C0C0"/>
                                      </p:to>
                                    </p:animClr>
                                  </p:sub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subTnLst>
                                    <p:animClr clrSpc="rgb" dir="cw">
                                      <p:cBhvr override="childStyle">
                                        <p:cTn dur="1" fill="hold" display="0" masterRel="nextClick" afterEffect="1"/>
                                        <p:tgtEl>
                                          <p:spTgt spid="12"/>
                                        </p:tgtEl>
                                        <p:attrNameLst>
                                          <p:attrName>ppt_c</p:attrName>
                                        </p:attrNameLst>
                                      </p:cBhvr>
                                      <p:to>
                                        <a:srgbClr val="C0C0C0"/>
                                      </p:to>
                                    </p:animClr>
                                  </p:subTnLst>
                                </p:cTn>
                              </p:par>
                              <p:par>
                                <p:cTn id="17" presetID="1" presetClass="entr" presetSubtype="0" fill="hold"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subTnLst>
                                    <p:animClr clrSpc="rgb" dir="cw">
                                      <p:cBhvr override="childStyle">
                                        <p:cTn dur="1" fill="hold" display="0" masterRel="nextClick" afterEffect="1"/>
                                        <p:tgtEl>
                                          <p:spTgt spid="17"/>
                                        </p:tgtEl>
                                        <p:attrNameLst>
                                          <p:attrName>ppt_c</p:attrName>
                                        </p:attrNameLst>
                                      </p:cBhvr>
                                      <p:to>
                                        <a:srgbClr val="C0C0C0"/>
                                      </p:to>
                                    </p:animClr>
                                  </p:subTnLst>
                                </p:cTn>
                              </p:par>
                              <p:par>
                                <p:cTn id="19" presetID="1" presetClass="entr" presetSubtype="0" fill="hold" grpId="0"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subTnLst>
                                    <p:animClr clrSpc="rgb" dir="cw">
                                      <p:cBhvr override="childStyle">
                                        <p:cTn dur="1" fill="hold" display="0" masterRel="nextClick" afterEffect="1"/>
                                        <p:tgtEl>
                                          <p:spTgt spid="4"/>
                                        </p:tgtEl>
                                        <p:attrNameLst>
                                          <p:attrName>ppt_c</p:attrName>
                                        </p:attrNameLst>
                                      </p:cBhvr>
                                      <p:to>
                                        <a:srgbClr val="C0C0C0"/>
                                      </p:to>
                                    </p:animClr>
                                  </p:subTnLst>
                                </p:cTn>
                              </p:par>
                              <p:par>
                                <p:cTn id="21" presetID="1" presetClass="entr" presetSubtype="0" fill="hold" grpId="0" nodeType="withEffect">
                                  <p:stCondLst>
                                    <p:cond delay="0"/>
                                  </p:stCondLst>
                                  <p:childTnLst>
                                    <p:set>
                                      <p:cBhvr>
                                        <p:cTn id="22" dur="1" fill="hold">
                                          <p:stCondLst>
                                            <p:cond delay="0"/>
                                          </p:stCondLst>
                                        </p:cTn>
                                        <p:tgtEl>
                                          <p:spTgt spid="54"/>
                                        </p:tgtEl>
                                        <p:attrNameLst>
                                          <p:attrName>style.visibility</p:attrName>
                                        </p:attrNameLst>
                                      </p:cBhvr>
                                      <p:to>
                                        <p:strVal val="visible"/>
                                      </p:to>
                                    </p:set>
                                  </p:childTnLst>
                                  <p:subTnLst>
                                    <p:animClr clrSpc="rgb" dir="cw">
                                      <p:cBhvr override="childStyle">
                                        <p:cTn dur="1" fill="hold" display="0" masterRel="nextClick" afterEffect="1"/>
                                        <p:tgtEl>
                                          <p:spTgt spid="54"/>
                                        </p:tgtEl>
                                        <p:attrNameLst>
                                          <p:attrName>ppt_c</p:attrName>
                                        </p:attrNameLst>
                                      </p:cBhvr>
                                      <p:to>
                                        <a:srgbClr val="C0C0C0"/>
                                      </p:to>
                                    </p:animClr>
                                  </p:subTnLst>
                                </p:cTn>
                              </p:par>
                              <p:par>
                                <p:cTn id="23" presetID="1"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subTnLst>
                                    <p:animClr clrSpc="rgb" dir="cw">
                                      <p:cBhvr override="childStyle">
                                        <p:cTn dur="1" fill="hold" display="0" masterRel="nextClick" afterEffect="1"/>
                                        <p:tgtEl>
                                          <p:spTgt spid="9"/>
                                        </p:tgtEl>
                                        <p:attrNameLst>
                                          <p:attrName>ppt_c</p:attrName>
                                        </p:attrNameLst>
                                      </p:cBhvr>
                                      <p:to>
                                        <a:srgbClr val="C0C0C0"/>
                                      </p:to>
                                    </p:animClr>
                                  </p:subTnLst>
                                </p:cTn>
                              </p:par>
                              <p:par>
                                <p:cTn id="25" presetID="1" presetClass="entr" presetSubtype="0" fill="hold" grpId="0" nodeType="withEffect">
                                  <p:stCondLst>
                                    <p:cond delay="0"/>
                                  </p:stCondLst>
                                  <p:childTnLst>
                                    <p:set>
                                      <p:cBhvr>
                                        <p:cTn id="26" dur="1" fill="hold">
                                          <p:stCondLst>
                                            <p:cond delay="0"/>
                                          </p:stCondLst>
                                        </p:cTn>
                                        <p:tgtEl>
                                          <p:spTgt spid="58"/>
                                        </p:tgtEl>
                                        <p:attrNameLst>
                                          <p:attrName>style.visibility</p:attrName>
                                        </p:attrNameLst>
                                      </p:cBhvr>
                                      <p:to>
                                        <p:strVal val="visible"/>
                                      </p:to>
                                    </p:set>
                                  </p:childTnLst>
                                  <p:subTnLst>
                                    <p:animClr clrSpc="rgb" dir="cw">
                                      <p:cBhvr override="childStyle">
                                        <p:cTn dur="1" fill="hold" display="0" masterRel="nextClick" afterEffect="1"/>
                                        <p:tgtEl>
                                          <p:spTgt spid="58"/>
                                        </p:tgtEl>
                                        <p:attrNameLst>
                                          <p:attrName>ppt_c</p:attrName>
                                        </p:attrNameLst>
                                      </p:cBhvr>
                                      <p:to>
                                        <a:srgbClr val="C0C0C0"/>
                                      </p:to>
                                    </p:animClr>
                                  </p:subTnLst>
                                </p:cTn>
                              </p:par>
                              <p:par>
                                <p:cTn id="27" presetID="1" presetClass="entr" presetSubtype="0" fill="hold" nodeType="withEffect">
                                  <p:stCondLst>
                                    <p:cond delay="0"/>
                                  </p:stCondLst>
                                  <p:childTnLst>
                                    <p:set>
                                      <p:cBhvr>
                                        <p:cTn id="28" dur="1" fill="hold">
                                          <p:stCondLst>
                                            <p:cond delay="0"/>
                                          </p:stCondLst>
                                        </p:cTn>
                                        <p:tgtEl>
                                          <p:spTgt spid="30"/>
                                        </p:tgtEl>
                                        <p:attrNameLst>
                                          <p:attrName>style.visibility</p:attrName>
                                        </p:attrNameLst>
                                      </p:cBhvr>
                                      <p:to>
                                        <p:strVal val="visible"/>
                                      </p:to>
                                    </p:set>
                                  </p:childTnLst>
                                  <p:subTnLst>
                                    <p:animClr clrSpc="rgb" dir="cw">
                                      <p:cBhvr override="childStyle">
                                        <p:cTn dur="1" fill="hold" display="0" masterRel="nextClick" afterEffect="1"/>
                                        <p:tgtEl>
                                          <p:spTgt spid="30"/>
                                        </p:tgtEl>
                                        <p:attrNameLst>
                                          <p:attrName>ppt_c</p:attrName>
                                        </p:attrNameLst>
                                      </p:cBhvr>
                                      <p:to>
                                        <a:srgbClr val="C0C0C0"/>
                                      </p:to>
                                    </p:animClr>
                                  </p:subTnLst>
                                </p:cTn>
                              </p:par>
                              <p:par>
                                <p:cTn id="29" presetID="1" presetClass="entr" presetSubtype="0" fill="hold" grpId="0" nodeType="withEffect">
                                  <p:stCondLst>
                                    <p:cond delay="0"/>
                                  </p:stCondLst>
                                  <p:childTnLst>
                                    <p:set>
                                      <p:cBhvr>
                                        <p:cTn id="30" dur="1" fill="hold">
                                          <p:stCondLst>
                                            <p:cond delay="0"/>
                                          </p:stCondLst>
                                        </p:cTn>
                                        <p:tgtEl>
                                          <p:spTgt spid="5"/>
                                        </p:tgtEl>
                                        <p:attrNameLst>
                                          <p:attrName>style.visibility</p:attrName>
                                        </p:attrNameLst>
                                      </p:cBhvr>
                                      <p:to>
                                        <p:strVal val="visible"/>
                                      </p:to>
                                    </p:set>
                                  </p:childTnLst>
                                  <p:subTnLst>
                                    <p:animClr clrSpc="rgb" dir="cw">
                                      <p:cBhvr override="childStyle">
                                        <p:cTn dur="1" fill="hold" display="0" masterRel="nextClick" afterEffect="1"/>
                                        <p:tgtEl>
                                          <p:spTgt spid="5"/>
                                        </p:tgtEl>
                                        <p:attrNameLst>
                                          <p:attrName>ppt_c</p:attrName>
                                        </p:attrNameLst>
                                      </p:cBhvr>
                                      <p:to>
                                        <a:srgbClr val="C0C0C0"/>
                                      </p:to>
                                    </p:animClr>
                                  </p:subTnLst>
                                </p:cTn>
                              </p:par>
                              <p:par>
                                <p:cTn id="31" presetID="1" presetClass="entr" presetSubtype="0" fill="hold" grpId="0" nodeType="withEffect">
                                  <p:stCondLst>
                                    <p:cond delay="0"/>
                                  </p:stCondLst>
                                  <p:childTnLst>
                                    <p:set>
                                      <p:cBhvr>
                                        <p:cTn id="32" dur="1" fill="hold">
                                          <p:stCondLst>
                                            <p:cond delay="0"/>
                                          </p:stCondLst>
                                        </p:cTn>
                                        <p:tgtEl>
                                          <p:spTgt spid="13"/>
                                        </p:tgtEl>
                                        <p:attrNameLst>
                                          <p:attrName>style.visibility</p:attrName>
                                        </p:attrNameLst>
                                      </p:cBhvr>
                                      <p:to>
                                        <p:strVal val="visible"/>
                                      </p:to>
                                    </p:set>
                                  </p:childTnLst>
                                  <p:subTnLst>
                                    <p:animClr clrSpc="rgb" dir="cw">
                                      <p:cBhvr override="childStyle">
                                        <p:cTn dur="1" fill="hold" display="0" masterRel="nextClick" afterEffect="1"/>
                                        <p:tgtEl>
                                          <p:spTgt spid="13"/>
                                        </p:tgtEl>
                                        <p:attrNameLst>
                                          <p:attrName>ppt_c</p:attrName>
                                        </p:attrNameLst>
                                      </p:cBhvr>
                                      <p:to>
                                        <a:srgbClr val="C0C0C0"/>
                                      </p:to>
                                    </p:animClr>
                                  </p:subTnLst>
                                </p:cTn>
                              </p:par>
                              <p:par>
                                <p:cTn id="33" presetID="1" presetClass="entr" presetSubtype="0" fill="hold" nodeType="withEffect">
                                  <p:stCondLst>
                                    <p:cond delay="0"/>
                                  </p:stCondLst>
                                  <p:childTnLst>
                                    <p:set>
                                      <p:cBhvr>
                                        <p:cTn id="34" dur="1" fill="hold">
                                          <p:stCondLst>
                                            <p:cond delay="0"/>
                                          </p:stCondLst>
                                        </p:cTn>
                                        <p:tgtEl>
                                          <p:spTgt spid="60"/>
                                        </p:tgtEl>
                                        <p:attrNameLst>
                                          <p:attrName>style.visibility</p:attrName>
                                        </p:attrNameLst>
                                      </p:cBhvr>
                                      <p:to>
                                        <p:strVal val="visible"/>
                                      </p:to>
                                    </p:set>
                                  </p:childTnLst>
                                  <p:subTnLst>
                                    <p:animClr clrSpc="rgb" dir="cw">
                                      <p:cBhvr override="childStyle">
                                        <p:cTn dur="1" fill="hold" display="0" masterRel="nextClick" afterEffect="1"/>
                                        <p:tgtEl>
                                          <p:spTgt spid="60"/>
                                        </p:tgtEl>
                                        <p:attrNameLst>
                                          <p:attrName>ppt_c</p:attrName>
                                        </p:attrNameLst>
                                      </p:cBhvr>
                                      <p:to>
                                        <a:srgbClr val="C0C0C0"/>
                                      </p:to>
                                    </p:animClr>
                                  </p:subTnLst>
                                </p:cTn>
                              </p:par>
                              <p:par>
                                <p:cTn id="35" presetID="1" presetClass="entr" presetSubtype="0" fill="hold" grpId="0" nodeType="withEffect">
                                  <p:stCondLst>
                                    <p:cond delay="0"/>
                                  </p:stCondLst>
                                  <p:childTnLst>
                                    <p:set>
                                      <p:cBhvr>
                                        <p:cTn id="36"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rgbClr val="C0C0C0"/>
                                      </p:to>
                                    </p:animClr>
                                  </p:subTnLst>
                                </p:cTn>
                              </p:par>
                              <p:par>
                                <p:cTn id="37" presetID="1" presetClass="entr" presetSubtype="0" fill="hold" grpId="0" nodeType="withEffect">
                                  <p:stCondLst>
                                    <p:cond delay="0"/>
                                  </p:stCondLst>
                                  <p:childTnLst>
                                    <p:set>
                                      <p:cBhvr>
                                        <p:cTn id="38" dur="1" fill="hold">
                                          <p:stCondLst>
                                            <p:cond delay="0"/>
                                          </p:stCondLst>
                                        </p:cTn>
                                        <p:tgtEl>
                                          <p:spTgt spid="62"/>
                                        </p:tgtEl>
                                        <p:attrNameLst>
                                          <p:attrName>style.visibility</p:attrName>
                                        </p:attrNameLst>
                                      </p:cBhvr>
                                      <p:to>
                                        <p:strVal val="visible"/>
                                      </p:to>
                                    </p:set>
                                  </p:childTnLst>
                                  <p:subTnLst>
                                    <p:animClr clrSpc="rgb" dir="cw">
                                      <p:cBhvr override="childStyle">
                                        <p:cTn dur="1" fill="hold" display="0" masterRel="nextClick" afterEffect="1"/>
                                        <p:tgtEl>
                                          <p:spTgt spid="62"/>
                                        </p:tgtEl>
                                        <p:attrNameLst>
                                          <p:attrName>ppt_c</p:attrName>
                                        </p:attrNameLst>
                                      </p:cBhvr>
                                      <p:to>
                                        <a:srgbClr val="C0C0C0"/>
                                      </p:to>
                                    </p:animClr>
                                  </p:subTnLst>
                                </p:cTn>
                              </p:par>
                              <p:par>
                                <p:cTn id="39" presetID="1" presetClass="entr" presetSubtype="0" fill="hold" grpId="0" nodeType="withEffect">
                                  <p:stCondLst>
                                    <p:cond delay="0"/>
                                  </p:stCondLst>
                                  <p:childTnLst>
                                    <p:set>
                                      <p:cBhvr>
                                        <p:cTn id="40" dur="1" fill="hold">
                                          <p:stCondLst>
                                            <p:cond delay="0"/>
                                          </p:stCondLst>
                                        </p:cTn>
                                        <p:tgtEl>
                                          <p:spTgt spid="10"/>
                                        </p:tgtEl>
                                        <p:attrNameLst>
                                          <p:attrName>style.visibility</p:attrName>
                                        </p:attrNameLst>
                                      </p:cBhvr>
                                      <p:to>
                                        <p:strVal val="visible"/>
                                      </p:to>
                                    </p:set>
                                  </p:childTnLst>
                                  <p:subTnLst>
                                    <p:animClr clrSpc="rgb" dir="cw">
                                      <p:cBhvr override="childStyle">
                                        <p:cTn dur="1" fill="hold" display="0" masterRel="nextClick" afterEffect="1"/>
                                        <p:tgtEl>
                                          <p:spTgt spid="10"/>
                                        </p:tgtEl>
                                        <p:attrNameLst>
                                          <p:attrName>ppt_c</p:attrName>
                                        </p:attrNameLst>
                                      </p:cBhvr>
                                      <p:to>
                                        <a:srgbClr val="C0C0C0"/>
                                      </p:to>
                                    </p:animClr>
                                  </p:subTnLst>
                                </p:cTn>
                              </p:par>
                              <p:par>
                                <p:cTn id="41" presetID="1" presetClass="entr" presetSubtype="0" fill="hold" grpId="0" nodeType="withEffect">
                                  <p:stCondLst>
                                    <p:cond delay="0"/>
                                  </p:stCondLst>
                                  <p:childTnLst>
                                    <p:set>
                                      <p:cBhvr>
                                        <p:cTn id="42" dur="1" fill="hold">
                                          <p:stCondLst>
                                            <p:cond delay="0"/>
                                          </p:stCondLst>
                                        </p:cTn>
                                        <p:tgtEl>
                                          <p:spTgt spid="77"/>
                                        </p:tgtEl>
                                        <p:attrNameLst>
                                          <p:attrName>style.visibility</p:attrName>
                                        </p:attrNameLst>
                                      </p:cBhvr>
                                      <p:to>
                                        <p:strVal val="visible"/>
                                      </p:to>
                                    </p:set>
                                  </p:childTnLst>
                                  <p:subTnLst>
                                    <p:animClr clrSpc="rgb" dir="cw">
                                      <p:cBhvr override="childStyle">
                                        <p:cTn dur="1" fill="hold" display="0" masterRel="nextClick" afterEffect="1"/>
                                        <p:tgtEl>
                                          <p:spTgt spid="77"/>
                                        </p:tgtEl>
                                        <p:attrNameLst>
                                          <p:attrName>ppt_c</p:attrName>
                                        </p:attrNameLst>
                                      </p:cBhvr>
                                      <p:to>
                                        <a:srgbClr val="C0C0C0"/>
                                      </p:to>
                                    </p:animClr>
                                  </p:subTnLst>
                                </p:cTn>
                              </p:par>
                              <p:par>
                                <p:cTn id="43" presetID="1" presetClass="entr" presetSubtype="0" fill="hold" grpId="0" nodeType="withEffect">
                                  <p:stCondLst>
                                    <p:cond delay="0"/>
                                  </p:stCondLst>
                                  <p:childTnLst>
                                    <p:set>
                                      <p:cBhvr>
                                        <p:cTn id="44" dur="1" fill="hold">
                                          <p:stCondLst>
                                            <p:cond delay="0"/>
                                          </p:stCondLst>
                                        </p:cTn>
                                        <p:tgtEl>
                                          <p:spTgt spid="8"/>
                                        </p:tgtEl>
                                        <p:attrNameLst>
                                          <p:attrName>style.visibility</p:attrName>
                                        </p:attrNameLst>
                                      </p:cBhvr>
                                      <p:to>
                                        <p:strVal val="visible"/>
                                      </p:to>
                                    </p:set>
                                  </p:childTnLst>
                                  <p:subTnLst>
                                    <p:animClr clrSpc="rgb" dir="cw">
                                      <p:cBhvr override="childStyle">
                                        <p:cTn dur="1" fill="hold" display="0" masterRel="nextClick" afterEffect="1"/>
                                        <p:tgtEl>
                                          <p:spTgt spid="8"/>
                                        </p:tgtEl>
                                        <p:attrNameLst>
                                          <p:attrName>ppt_c</p:attrName>
                                        </p:attrNameLst>
                                      </p:cBhvr>
                                      <p:to>
                                        <a:srgbClr val="C0C0C0"/>
                                      </p:to>
                                    </p:animClr>
                                  </p:subTnLst>
                                </p:cTn>
                              </p:par>
                              <p:par>
                                <p:cTn id="45" presetID="1" presetClass="entr" presetSubtype="0" fill="hold" nodeType="withEffect">
                                  <p:stCondLst>
                                    <p:cond delay="0"/>
                                  </p:stCondLst>
                                  <p:childTnLst>
                                    <p:set>
                                      <p:cBhvr>
                                        <p:cTn id="46" dur="1" fill="hold">
                                          <p:stCondLst>
                                            <p:cond delay="0"/>
                                          </p:stCondLst>
                                        </p:cTn>
                                        <p:tgtEl>
                                          <p:spTgt spid="38"/>
                                        </p:tgtEl>
                                        <p:attrNameLst>
                                          <p:attrName>style.visibility</p:attrName>
                                        </p:attrNameLst>
                                      </p:cBhvr>
                                      <p:to>
                                        <p:strVal val="visible"/>
                                      </p:to>
                                    </p:set>
                                  </p:childTnLst>
                                  <p:subTnLst>
                                    <p:animClr clrSpc="rgb" dir="cw">
                                      <p:cBhvr override="childStyle">
                                        <p:cTn dur="1" fill="hold" display="0" masterRel="nextClick" afterEffect="1"/>
                                        <p:tgtEl>
                                          <p:spTgt spid="38"/>
                                        </p:tgtEl>
                                        <p:attrNameLst>
                                          <p:attrName>ppt_c</p:attrName>
                                        </p:attrNameLst>
                                      </p:cBhvr>
                                      <p:to>
                                        <a:srgbClr val="C0C0C0"/>
                                      </p:to>
                                    </p:animClr>
                                  </p:sub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01"/>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026"/>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79"/>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02"/>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028"/>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5"/>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83"/>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40" grpId="0"/>
      <p:bldP spid="54" grpId="0"/>
      <p:bldP spid="58" grpId="0"/>
      <p:bldP spid="62" grpId="0"/>
      <p:bldP spid="77" grpId="0"/>
      <p:bldP spid="83" grpId="0"/>
      <p:bldP spid="79" grpId="0"/>
      <p:bldP spid="101" grpId="0" animBg="1"/>
      <p:bldP spid="102" grpId="0" animBg="1"/>
      <p:bldP spid="3" grpId="0" animBg="1"/>
      <p:bldP spid="4" grpId="0" animBg="1"/>
      <p:bldP spid="5" grpId="0" animBg="1"/>
      <p:bldP spid="7" grpId="0" animBg="1"/>
      <p:bldP spid="8" grpId="0" animBg="1"/>
      <p:bldP spid="9" grpId="0" animBg="1"/>
      <p:bldP spid="10" grpId="0" animBg="1"/>
      <p:bldP spid="11" grpId="0" animBg="1"/>
      <p:bldP spid="12" grpId="0" animBg="1"/>
      <p:bldP spid="13" grpId="0" animBg="1"/>
      <p:bldP spid="14" grpId="0" animBg="1"/>
      <p:bldP spid="15"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38A80221-3DB0-47C1-90ED-BE28038A02FA}"/>
              </a:ext>
            </a:extLst>
          </p:cNvPr>
          <p:cNvSpPr>
            <a:spLocks noGrp="1"/>
          </p:cNvSpPr>
          <p:nvPr>
            <p:ph type="title"/>
          </p:nvPr>
        </p:nvSpPr>
        <p:spPr>
          <a:xfrm>
            <a:off x="438936" y="620184"/>
            <a:ext cx="7315200" cy="609600"/>
          </a:xfrm>
        </p:spPr>
        <p:txBody>
          <a:bodyPr/>
          <a:lstStyle/>
          <a:p>
            <a:r>
              <a:rPr lang="en-US" sz="2400">
                <a:latin typeface="Georgia" panose="02040502050405020303" pitchFamily="18" charset="0"/>
              </a:rPr>
              <a:t>Proposed State Process Map</a:t>
            </a:r>
          </a:p>
        </p:txBody>
      </p:sp>
      <p:pic>
        <p:nvPicPr>
          <p:cNvPr id="1036" name="Picture 12">
            <a:extLst>
              <a:ext uri="{FF2B5EF4-FFF2-40B4-BE49-F238E27FC236}">
                <a16:creationId xmlns:a16="http://schemas.microsoft.com/office/drawing/2014/main" id="{0A0DB983-4AC5-46B4-8EB7-3D881156626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062"/>
          <a:stretch/>
        </p:blipFill>
        <p:spPr bwMode="auto">
          <a:xfrm>
            <a:off x="0" y="1857375"/>
            <a:ext cx="8955460" cy="3143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12320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38A80221-3DB0-47C1-90ED-BE28038A02FA}"/>
              </a:ext>
            </a:extLst>
          </p:cNvPr>
          <p:cNvSpPr>
            <a:spLocks noGrp="1"/>
          </p:cNvSpPr>
          <p:nvPr>
            <p:ph type="title"/>
          </p:nvPr>
        </p:nvSpPr>
        <p:spPr>
          <a:xfrm>
            <a:off x="438936" y="620184"/>
            <a:ext cx="7315200" cy="609600"/>
          </a:xfrm>
        </p:spPr>
        <p:txBody>
          <a:bodyPr/>
          <a:lstStyle/>
          <a:p>
            <a:r>
              <a:rPr lang="en-US" sz="2400">
                <a:latin typeface="Georgia" panose="02040502050405020303" pitchFamily="18" charset="0"/>
              </a:rPr>
              <a:t>Proposed State Process Map</a:t>
            </a:r>
          </a:p>
        </p:txBody>
      </p:sp>
      <p:pic>
        <p:nvPicPr>
          <p:cNvPr id="2052" name="Picture 4">
            <a:extLst>
              <a:ext uri="{FF2B5EF4-FFF2-40B4-BE49-F238E27FC236}">
                <a16:creationId xmlns:a16="http://schemas.microsoft.com/office/drawing/2014/main" id="{E517DC99-9CBB-4260-86BB-F44028FFEF6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062"/>
          <a:stretch/>
        </p:blipFill>
        <p:spPr bwMode="auto">
          <a:xfrm>
            <a:off x="0" y="1857375"/>
            <a:ext cx="8955460" cy="3143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74225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38A80221-3DB0-47C1-90ED-BE28038A02FA}"/>
              </a:ext>
            </a:extLst>
          </p:cNvPr>
          <p:cNvSpPr>
            <a:spLocks noGrp="1"/>
          </p:cNvSpPr>
          <p:nvPr>
            <p:ph type="title"/>
          </p:nvPr>
        </p:nvSpPr>
        <p:spPr>
          <a:xfrm>
            <a:off x="438936" y="620184"/>
            <a:ext cx="7315200" cy="609600"/>
          </a:xfrm>
        </p:spPr>
        <p:txBody>
          <a:bodyPr/>
          <a:lstStyle/>
          <a:p>
            <a:r>
              <a:rPr lang="en-US" sz="2400">
                <a:latin typeface="Georgia" panose="02040502050405020303" pitchFamily="18" charset="0"/>
              </a:rPr>
              <a:t>Proposed State Process Map</a:t>
            </a:r>
          </a:p>
        </p:txBody>
      </p:sp>
      <p:pic>
        <p:nvPicPr>
          <p:cNvPr id="3074" name="Picture 2">
            <a:extLst>
              <a:ext uri="{FF2B5EF4-FFF2-40B4-BE49-F238E27FC236}">
                <a16:creationId xmlns:a16="http://schemas.microsoft.com/office/drawing/2014/main" id="{6BF3ACA8-4A79-4FC4-BBC6-343370B0441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062"/>
          <a:stretch/>
        </p:blipFill>
        <p:spPr bwMode="auto">
          <a:xfrm>
            <a:off x="0" y="1857375"/>
            <a:ext cx="8955460" cy="3143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77674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46398" y="317998"/>
            <a:ext cx="7119222" cy="558695"/>
          </a:xfrm>
        </p:spPr>
        <p:txBody>
          <a:bodyPr/>
          <a:lstStyle/>
          <a:p>
            <a:r>
              <a:rPr lang="en-US">
                <a:latin typeface="Georgia" panose="02040502050405020303" pitchFamily="18" charset="0"/>
              </a:rPr>
              <a:t>Agenda</a:t>
            </a:r>
          </a:p>
        </p:txBody>
      </p:sp>
      <p:graphicFrame>
        <p:nvGraphicFramePr>
          <p:cNvPr id="60" name="Content Placeholder 6">
            <a:extLst>
              <a:ext uri="{FF2B5EF4-FFF2-40B4-BE49-F238E27FC236}">
                <a16:creationId xmlns:a16="http://schemas.microsoft.com/office/drawing/2014/main" id="{DEC08D4F-314A-A642-89E5-833AB1139A39}"/>
              </a:ext>
            </a:extLst>
          </p:cNvPr>
          <p:cNvGraphicFramePr>
            <a:graphicFrameLocks/>
          </p:cNvGraphicFramePr>
          <p:nvPr>
            <p:extLst>
              <p:ext uri="{D42A27DB-BD31-4B8C-83A1-F6EECF244321}">
                <p14:modId xmlns:p14="http://schemas.microsoft.com/office/powerpoint/2010/main" val="3273859009"/>
              </p:ext>
            </p:extLst>
          </p:nvPr>
        </p:nvGraphicFramePr>
        <p:xfrm>
          <a:off x="279381" y="1523980"/>
          <a:ext cx="5751145" cy="3200400"/>
        </p:xfrm>
        <a:graphic>
          <a:graphicData uri="http://schemas.openxmlformats.org/drawingml/2006/table">
            <a:tbl>
              <a:tblPr/>
              <a:tblGrid>
                <a:gridCol w="696403">
                  <a:extLst>
                    <a:ext uri="{9D8B030D-6E8A-4147-A177-3AD203B41FA5}">
                      <a16:colId xmlns:a16="http://schemas.microsoft.com/office/drawing/2014/main" val="20000"/>
                    </a:ext>
                  </a:extLst>
                </a:gridCol>
                <a:gridCol w="5054742">
                  <a:extLst>
                    <a:ext uri="{9D8B030D-6E8A-4147-A177-3AD203B41FA5}">
                      <a16:colId xmlns:a16="http://schemas.microsoft.com/office/drawing/2014/main" val="20002"/>
                    </a:ext>
                  </a:extLst>
                </a:gridCol>
              </a:tblGrid>
              <a:tr h="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all" normalizeH="0" baseline="0" noProof="0">
                          <a:ln>
                            <a:noFill/>
                          </a:ln>
                          <a:solidFill>
                            <a:schemeClr val="bg1"/>
                          </a:solidFill>
                          <a:effectLst/>
                          <a:latin typeface="+mn-lt"/>
                          <a:ea typeface="ＭＳ Ｐゴシック" charset="0"/>
                          <a:cs typeface="ＭＳ Ｐゴシック" charset="0"/>
                        </a:rPr>
                        <a:t>1</a:t>
                      </a:r>
                    </a:p>
                  </a:txBody>
                  <a:tcPr marL="182880" marR="182880" marT="91440" marB="91440" anchor="ctr" horzOverflow="overflow">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a:noFill/>
                    </a:lnTlToBr>
                    <a:lnBlToTr>
                      <a:noFill/>
                    </a:lnBlToTr>
                    <a:solidFill>
                      <a:srgbClr val="0C223F"/>
                    </a:solid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a:solidFill>
                            <a:schemeClr val="bg1">
                              <a:lumMod val="95000"/>
                            </a:schemeClr>
                          </a:solidFill>
                          <a:latin typeface="+mn-lt"/>
                          <a:ea typeface="Arial"/>
                          <a:cs typeface="Arial"/>
                        </a:rPr>
                        <a:t>Welcome &amp; Team Introductions</a:t>
                      </a:r>
                    </a:p>
                  </a:txBody>
                  <a:tcPr marL="182880" marR="182880" marT="91440" marB="91440" anchor="ctr" horzOverflow="overflow">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a:noFill/>
                    </a:lnTlToBr>
                    <a:lnBlToTr>
                      <a:noFill/>
                    </a:lnBlToTr>
                    <a:solidFill>
                      <a:srgbClr val="B29142"/>
                    </a:solidFill>
                  </a:tcPr>
                </a:tc>
                <a:extLst>
                  <a:ext uri="{0D108BD9-81ED-4DB2-BD59-A6C34878D82A}">
                    <a16:rowId xmlns:a16="http://schemas.microsoft.com/office/drawing/2014/main" val="10002"/>
                  </a:ext>
                </a:extLst>
              </a:tr>
              <a:tr h="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all" normalizeH="0" baseline="0" noProof="0">
                          <a:ln>
                            <a:noFill/>
                          </a:ln>
                          <a:solidFill>
                            <a:schemeClr val="bg1"/>
                          </a:solidFill>
                          <a:effectLst/>
                          <a:latin typeface="+mn-lt"/>
                          <a:ea typeface="ＭＳ Ｐゴシック" charset="0"/>
                          <a:cs typeface="ＭＳ Ｐゴシック" charset="0"/>
                        </a:rPr>
                        <a:t>2</a:t>
                      </a:r>
                    </a:p>
                  </a:txBody>
                  <a:tcPr marL="182880" marR="182880" marT="91440" marB="91440" anchor="ctr" horzOverflow="overflow">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a:noFill/>
                    </a:lnTlToBr>
                    <a:lnBlToTr>
                      <a:noFill/>
                    </a:lnBlToTr>
                    <a:solidFill>
                      <a:srgbClr val="0C223F"/>
                    </a:solid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a:solidFill>
                            <a:schemeClr val="bg1">
                              <a:lumMod val="95000"/>
                            </a:schemeClr>
                          </a:solidFill>
                          <a:latin typeface="+mn-lt"/>
                          <a:ea typeface="Arial"/>
                          <a:cs typeface="Arial"/>
                        </a:rPr>
                        <a:t>Project Overview </a:t>
                      </a:r>
                    </a:p>
                  </a:txBody>
                  <a:tcPr marL="182880" marR="182880" marT="91440" marB="91440" anchor="ctr" horzOverflow="overflow">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a:noFill/>
                    </a:lnTlToBr>
                    <a:lnBlToTr>
                      <a:noFill/>
                    </a:lnBlToTr>
                    <a:solidFill>
                      <a:srgbClr val="B29142"/>
                    </a:solidFill>
                  </a:tcPr>
                </a:tc>
                <a:extLst>
                  <a:ext uri="{0D108BD9-81ED-4DB2-BD59-A6C34878D82A}">
                    <a16:rowId xmlns:a16="http://schemas.microsoft.com/office/drawing/2014/main" val="10003"/>
                  </a:ext>
                </a:extLst>
              </a:tr>
              <a:tr h="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all" normalizeH="0" baseline="0" noProof="0">
                          <a:ln>
                            <a:noFill/>
                          </a:ln>
                          <a:solidFill>
                            <a:schemeClr val="bg1"/>
                          </a:solidFill>
                          <a:effectLst/>
                          <a:latin typeface="+mn-lt"/>
                          <a:ea typeface="ＭＳ Ｐゴシック" charset="0"/>
                          <a:cs typeface="ＭＳ Ｐゴシック" charset="0"/>
                        </a:rPr>
                        <a:t>3</a:t>
                      </a:r>
                    </a:p>
                  </a:txBody>
                  <a:tcPr marL="182880" marR="182880" marT="91440" marB="91440" anchor="ctr" horzOverflow="overflow">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a:noFill/>
                    </a:lnTlToBr>
                    <a:lnBlToTr>
                      <a:noFill/>
                    </a:lnBlToTr>
                    <a:solidFill>
                      <a:srgbClr val="0C223F"/>
                    </a:solid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a:solidFill>
                            <a:schemeClr val="bg1">
                              <a:lumMod val="95000"/>
                            </a:schemeClr>
                          </a:solidFill>
                          <a:latin typeface="+mn-lt"/>
                          <a:ea typeface="Arial"/>
                          <a:cs typeface="Arial"/>
                        </a:rPr>
                        <a:t>Current State</a:t>
                      </a:r>
                    </a:p>
                  </a:txBody>
                  <a:tcPr marL="182880" marR="182880" marT="34272" marB="34272"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a:noFill/>
                    </a:lnTlToBr>
                    <a:lnBlToTr>
                      <a:noFill/>
                    </a:lnBlToTr>
                    <a:solidFill>
                      <a:srgbClr val="B29142"/>
                    </a:solidFill>
                  </a:tcPr>
                </a:tc>
                <a:extLst>
                  <a:ext uri="{0D108BD9-81ED-4DB2-BD59-A6C34878D82A}">
                    <a16:rowId xmlns:a16="http://schemas.microsoft.com/office/drawing/2014/main" val="10004"/>
                  </a:ext>
                </a:extLst>
              </a:tr>
              <a:tr h="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all" normalizeH="0" baseline="0" noProof="0">
                          <a:ln>
                            <a:noFill/>
                          </a:ln>
                          <a:solidFill>
                            <a:schemeClr val="bg1"/>
                          </a:solidFill>
                          <a:effectLst/>
                          <a:latin typeface="+mn-lt"/>
                          <a:ea typeface="ＭＳ Ｐゴシック" charset="0"/>
                          <a:cs typeface="ＭＳ Ｐゴシック" charset="0"/>
                        </a:rPr>
                        <a:t>4</a:t>
                      </a:r>
                    </a:p>
                  </a:txBody>
                  <a:tcPr marL="182880" marR="182880" marT="91440" marB="91440" anchor="ctr" horzOverflow="overflow">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a:noFill/>
                    </a:lnTlToBr>
                    <a:lnBlToTr>
                      <a:noFill/>
                    </a:lnBlToTr>
                    <a:solidFill>
                      <a:srgbClr val="0C223F"/>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a:solidFill>
                            <a:schemeClr val="bg1">
                              <a:lumMod val="95000"/>
                            </a:schemeClr>
                          </a:solidFill>
                          <a:latin typeface="+mn-lt"/>
                          <a:ea typeface="Arial"/>
                          <a:cs typeface="Arial"/>
                        </a:rPr>
                        <a:t>Pain Points/Metrics for Success</a:t>
                      </a:r>
                    </a:p>
                  </a:txBody>
                  <a:tcPr marL="182880" marR="182880" marT="34272" marB="34272"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a:noFill/>
                    </a:lnTlToBr>
                    <a:lnBlToTr>
                      <a:noFill/>
                    </a:lnBlToTr>
                    <a:solidFill>
                      <a:srgbClr val="B29142"/>
                    </a:solidFill>
                  </a:tcPr>
                </a:tc>
                <a:extLst>
                  <a:ext uri="{0D108BD9-81ED-4DB2-BD59-A6C34878D82A}">
                    <a16:rowId xmlns:a16="http://schemas.microsoft.com/office/drawing/2014/main" val="2141788389"/>
                  </a:ext>
                </a:extLst>
              </a:tr>
              <a:tr h="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all" normalizeH="0" baseline="0" noProof="0">
                          <a:ln>
                            <a:noFill/>
                          </a:ln>
                          <a:solidFill>
                            <a:schemeClr val="bg1"/>
                          </a:solidFill>
                          <a:effectLst/>
                          <a:latin typeface="+mn-lt"/>
                          <a:ea typeface="ＭＳ Ｐゴシック" charset="0"/>
                          <a:cs typeface="ＭＳ Ｐゴシック" charset="0"/>
                        </a:rPr>
                        <a:t>5</a:t>
                      </a:r>
                    </a:p>
                  </a:txBody>
                  <a:tcPr marL="182880" marR="182880" marT="91440" marB="91440" anchor="ctr" horzOverflow="overflow">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a:noFill/>
                    </a:lnTlToBr>
                    <a:lnBlToTr>
                      <a:noFill/>
                    </a:lnBlToTr>
                    <a:solidFill>
                      <a:srgbClr val="0C223F"/>
                    </a:solid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a:solidFill>
                            <a:schemeClr val="bg1">
                              <a:lumMod val="95000"/>
                            </a:schemeClr>
                          </a:solidFill>
                          <a:latin typeface="+mn-lt"/>
                          <a:ea typeface="Arial"/>
                          <a:cs typeface="Arial"/>
                        </a:rPr>
                        <a:t>Proposed State</a:t>
                      </a:r>
                    </a:p>
                  </a:txBody>
                  <a:tcPr marL="182880" marR="182880" marT="34272" marB="34272"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a:noFill/>
                    </a:lnTlToBr>
                    <a:lnBlToTr>
                      <a:noFill/>
                    </a:lnBlToTr>
                    <a:solidFill>
                      <a:srgbClr val="B29142"/>
                    </a:solidFill>
                  </a:tcPr>
                </a:tc>
                <a:extLst>
                  <a:ext uri="{0D108BD9-81ED-4DB2-BD59-A6C34878D82A}">
                    <a16:rowId xmlns:a16="http://schemas.microsoft.com/office/drawing/2014/main" val="1883397279"/>
                  </a:ext>
                </a:extLst>
              </a:tr>
              <a:tr h="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all" normalizeH="0" baseline="0" noProof="0">
                          <a:ln>
                            <a:noFill/>
                          </a:ln>
                          <a:solidFill>
                            <a:schemeClr val="bg1"/>
                          </a:solidFill>
                          <a:effectLst/>
                          <a:latin typeface="+mn-lt"/>
                          <a:ea typeface="ＭＳ Ｐゴシック" charset="0"/>
                          <a:cs typeface="ＭＳ Ｐゴシック" charset="0"/>
                        </a:rPr>
                        <a:t>6</a:t>
                      </a:r>
                    </a:p>
                  </a:txBody>
                  <a:tcPr marL="182880" marR="182880" marT="91440" marB="91440" anchor="ctr" horzOverflow="overflow">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a:noFill/>
                    </a:lnTlToBr>
                    <a:lnBlToTr>
                      <a:noFill/>
                    </a:lnBlToTr>
                    <a:solidFill>
                      <a:srgbClr val="0C223F"/>
                    </a:solid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a:solidFill>
                            <a:schemeClr val="bg1">
                              <a:lumMod val="95000"/>
                            </a:schemeClr>
                          </a:solidFill>
                          <a:latin typeface="+mn-lt"/>
                          <a:ea typeface="Arial"/>
                          <a:cs typeface="Arial"/>
                        </a:rPr>
                        <a:t>Immediate Next Steps</a:t>
                      </a:r>
                    </a:p>
                  </a:txBody>
                  <a:tcPr marL="182880" marR="182880" marT="34272" marB="34272"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a:noFill/>
                    </a:lnTlToBr>
                    <a:lnBlToTr>
                      <a:noFill/>
                    </a:lnBlToTr>
                    <a:solidFill>
                      <a:srgbClr val="B29142"/>
                    </a:solidFill>
                  </a:tcPr>
                </a:tc>
                <a:extLst>
                  <a:ext uri="{0D108BD9-81ED-4DB2-BD59-A6C34878D82A}">
                    <a16:rowId xmlns:a16="http://schemas.microsoft.com/office/drawing/2014/main" val="129183524"/>
                  </a:ext>
                </a:extLst>
              </a:tr>
              <a:tr h="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all" normalizeH="0" baseline="0" noProof="0">
                          <a:ln>
                            <a:noFill/>
                          </a:ln>
                          <a:solidFill>
                            <a:schemeClr val="bg1"/>
                          </a:solidFill>
                          <a:effectLst/>
                          <a:latin typeface="+mn-lt"/>
                          <a:ea typeface="ＭＳ Ｐゴシック" charset="0"/>
                          <a:cs typeface="ＭＳ Ｐゴシック" charset="0"/>
                        </a:rPr>
                        <a:t>7</a:t>
                      </a:r>
                    </a:p>
                  </a:txBody>
                  <a:tcPr marL="182880" marR="182880" marT="91440" marB="91440" anchor="ctr" horzOverflow="overflow">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a:noFill/>
                    </a:lnTlToBr>
                    <a:lnBlToTr>
                      <a:noFill/>
                    </a:lnBlToTr>
                    <a:solidFill>
                      <a:srgbClr val="0C223F"/>
                    </a:solid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a:solidFill>
                            <a:schemeClr val="bg1">
                              <a:lumMod val="95000"/>
                            </a:schemeClr>
                          </a:solidFill>
                          <a:latin typeface="+mn-lt"/>
                          <a:ea typeface="Arial"/>
                          <a:cs typeface="Arial"/>
                        </a:rPr>
                        <a:t>Vision For the Future</a:t>
                      </a:r>
                    </a:p>
                  </a:txBody>
                  <a:tcPr marL="182880" marR="182880" marT="34272" marB="34272"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a:noFill/>
                    </a:lnTlToBr>
                    <a:lnBlToTr>
                      <a:noFill/>
                    </a:lnBlToTr>
                    <a:solidFill>
                      <a:srgbClr val="B29142"/>
                    </a:solidFill>
                  </a:tcPr>
                </a:tc>
                <a:extLst>
                  <a:ext uri="{0D108BD9-81ED-4DB2-BD59-A6C34878D82A}">
                    <a16:rowId xmlns:a16="http://schemas.microsoft.com/office/drawing/2014/main" val="2220532832"/>
                  </a:ext>
                </a:extLst>
              </a:tr>
            </a:tbl>
          </a:graphicData>
        </a:graphic>
      </p:graphicFrame>
    </p:spTree>
    <p:extLst>
      <p:ext uri="{BB962C8B-B14F-4D97-AF65-F5344CB8AC3E}">
        <p14:creationId xmlns:p14="http://schemas.microsoft.com/office/powerpoint/2010/main" val="3923493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38A80221-3DB0-47C1-90ED-BE28038A02FA}"/>
              </a:ext>
            </a:extLst>
          </p:cNvPr>
          <p:cNvSpPr>
            <a:spLocks noGrp="1"/>
          </p:cNvSpPr>
          <p:nvPr>
            <p:ph type="title"/>
          </p:nvPr>
        </p:nvSpPr>
        <p:spPr>
          <a:xfrm>
            <a:off x="438936" y="620184"/>
            <a:ext cx="7315200" cy="609600"/>
          </a:xfrm>
        </p:spPr>
        <p:txBody>
          <a:bodyPr/>
          <a:lstStyle/>
          <a:p>
            <a:r>
              <a:rPr lang="en-US" sz="2400">
                <a:latin typeface="Georgia" panose="02040502050405020303" pitchFamily="18" charset="0"/>
              </a:rPr>
              <a:t>Proposed State Process Map</a:t>
            </a:r>
          </a:p>
        </p:txBody>
      </p:sp>
      <p:pic>
        <p:nvPicPr>
          <p:cNvPr id="4098" name="Picture 2">
            <a:extLst>
              <a:ext uri="{FF2B5EF4-FFF2-40B4-BE49-F238E27FC236}">
                <a16:creationId xmlns:a16="http://schemas.microsoft.com/office/drawing/2014/main" id="{001A2CB9-9BAA-41A1-8844-69BE5C8FF26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062"/>
          <a:stretch/>
        </p:blipFill>
        <p:spPr bwMode="auto">
          <a:xfrm>
            <a:off x="0" y="1857375"/>
            <a:ext cx="8955460" cy="3143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53879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38A80221-3DB0-47C1-90ED-BE28038A02FA}"/>
              </a:ext>
            </a:extLst>
          </p:cNvPr>
          <p:cNvSpPr>
            <a:spLocks noGrp="1"/>
          </p:cNvSpPr>
          <p:nvPr>
            <p:ph type="title"/>
          </p:nvPr>
        </p:nvSpPr>
        <p:spPr>
          <a:xfrm>
            <a:off x="438936" y="620184"/>
            <a:ext cx="7315200" cy="609600"/>
          </a:xfrm>
        </p:spPr>
        <p:txBody>
          <a:bodyPr/>
          <a:lstStyle/>
          <a:p>
            <a:r>
              <a:rPr lang="en-US" sz="2400">
                <a:latin typeface="Georgia" panose="02040502050405020303" pitchFamily="18" charset="0"/>
              </a:rPr>
              <a:t>Proposed State Process Map</a:t>
            </a:r>
          </a:p>
        </p:txBody>
      </p:sp>
      <p:pic>
        <p:nvPicPr>
          <p:cNvPr id="5122" name="Picture 2">
            <a:extLst>
              <a:ext uri="{FF2B5EF4-FFF2-40B4-BE49-F238E27FC236}">
                <a16:creationId xmlns:a16="http://schemas.microsoft.com/office/drawing/2014/main" id="{32B0E232-DDBC-4117-8E1C-C960B59D9E6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062"/>
          <a:stretch/>
        </p:blipFill>
        <p:spPr bwMode="auto">
          <a:xfrm>
            <a:off x="0" y="1857375"/>
            <a:ext cx="8955460" cy="3143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54563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38A80221-3DB0-47C1-90ED-BE28038A02FA}"/>
              </a:ext>
            </a:extLst>
          </p:cNvPr>
          <p:cNvSpPr>
            <a:spLocks noGrp="1"/>
          </p:cNvSpPr>
          <p:nvPr>
            <p:ph type="title"/>
          </p:nvPr>
        </p:nvSpPr>
        <p:spPr>
          <a:xfrm>
            <a:off x="438936" y="620184"/>
            <a:ext cx="7315200" cy="609600"/>
          </a:xfrm>
        </p:spPr>
        <p:txBody>
          <a:bodyPr/>
          <a:lstStyle/>
          <a:p>
            <a:r>
              <a:rPr lang="en-US" sz="2400">
                <a:latin typeface="Georgia" panose="02040502050405020303" pitchFamily="18" charset="0"/>
              </a:rPr>
              <a:t>Proposed State Process Map</a:t>
            </a:r>
          </a:p>
        </p:txBody>
      </p:sp>
      <p:pic>
        <p:nvPicPr>
          <p:cNvPr id="1036" name="Picture 12">
            <a:extLst>
              <a:ext uri="{FF2B5EF4-FFF2-40B4-BE49-F238E27FC236}">
                <a16:creationId xmlns:a16="http://schemas.microsoft.com/office/drawing/2014/main" id="{0A0DB983-4AC5-46B4-8EB7-3D881156626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062"/>
          <a:stretch/>
        </p:blipFill>
        <p:spPr bwMode="auto">
          <a:xfrm>
            <a:off x="0" y="1857375"/>
            <a:ext cx="8955460" cy="3143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19677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8BC64961-D587-4BE9-A416-2F887F9142FC}"/>
              </a:ext>
            </a:extLst>
          </p:cNvPr>
          <p:cNvSpPr/>
          <p:nvPr/>
        </p:nvSpPr>
        <p:spPr>
          <a:xfrm>
            <a:off x="552186" y="1549805"/>
            <a:ext cx="228600" cy="228600"/>
          </a:xfrm>
          <a:prstGeom prst="ellipse">
            <a:avLst/>
          </a:prstGeom>
          <a:solidFill>
            <a:srgbClr val="0C223F"/>
          </a:solidFill>
          <a:ln>
            <a:solidFill>
              <a:srgbClr val="0C223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D37A06B7-05DA-4E18-9379-117BB8900678}"/>
              </a:ext>
            </a:extLst>
          </p:cNvPr>
          <p:cNvSpPr/>
          <p:nvPr/>
        </p:nvSpPr>
        <p:spPr>
          <a:xfrm>
            <a:off x="2120262" y="1549805"/>
            <a:ext cx="228600" cy="228600"/>
          </a:xfrm>
          <a:prstGeom prst="ellipse">
            <a:avLst/>
          </a:prstGeom>
          <a:noFill/>
          <a:ln>
            <a:solidFill>
              <a:srgbClr val="0C223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78798BB9-D7EA-4321-B35F-F79F8BE307E5}"/>
              </a:ext>
            </a:extLst>
          </p:cNvPr>
          <p:cNvSpPr/>
          <p:nvPr/>
        </p:nvSpPr>
        <p:spPr>
          <a:xfrm>
            <a:off x="3680898" y="1537183"/>
            <a:ext cx="228600" cy="228600"/>
          </a:xfrm>
          <a:prstGeom prst="ellipse">
            <a:avLst/>
          </a:prstGeom>
          <a:noFill/>
          <a:ln>
            <a:solidFill>
              <a:srgbClr val="0C223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90FEBC8C-53DB-42A5-808D-C9E93DF314FA}"/>
              </a:ext>
            </a:extLst>
          </p:cNvPr>
          <p:cNvSpPr/>
          <p:nvPr/>
        </p:nvSpPr>
        <p:spPr>
          <a:xfrm>
            <a:off x="6817051" y="1540689"/>
            <a:ext cx="228600" cy="228600"/>
          </a:xfrm>
          <a:prstGeom prst="ellipse">
            <a:avLst/>
          </a:prstGeom>
          <a:solidFill>
            <a:schemeClr val="bg1"/>
          </a:solidFill>
          <a:ln>
            <a:solidFill>
              <a:srgbClr val="0C223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7747EE80-B82F-409B-88B4-775D3D9FD6AC}"/>
              </a:ext>
            </a:extLst>
          </p:cNvPr>
          <p:cNvSpPr/>
          <p:nvPr/>
        </p:nvSpPr>
        <p:spPr>
          <a:xfrm>
            <a:off x="5242022" y="1549805"/>
            <a:ext cx="228600" cy="228600"/>
          </a:xfrm>
          <a:prstGeom prst="ellipse">
            <a:avLst/>
          </a:prstGeom>
          <a:solidFill>
            <a:schemeClr val="bg1"/>
          </a:solidFill>
          <a:ln>
            <a:solidFill>
              <a:srgbClr val="0C223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D5D4FBE6-AAB0-4FBF-90BE-A535D0CD666F}"/>
              </a:ext>
            </a:extLst>
          </p:cNvPr>
          <p:cNvSpPr/>
          <p:nvPr/>
        </p:nvSpPr>
        <p:spPr>
          <a:xfrm>
            <a:off x="8398465" y="1540689"/>
            <a:ext cx="228600" cy="228600"/>
          </a:xfrm>
          <a:prstGeom prst="ellipse">
            <a:avLst/>
          </a:prstGeom>
          <a:solidFill>
            <a:schemeClr val="bg1"/>
          </a:solidFill>
          <a:ln>
            <a:solidFill>
              <a:srgbClr val="0C223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1CEE4D9B-ADA4-4768-B41A-3FBF5837A875}"/>
              </a:ext>
            </a:extLst>
          </p:cNvPr>
          <p:cNvSpPr txBox="1"/>
          <p:nvPr/>
        </p:nvSpPr>
        <p:spPr>
          <a:xfrm>
            <a:off x="312398" y="1807598"/>
            <a:ext cx="708175" cy="261610"/>
          </a:xfrm>
          <a:prstGeom prst="rect">
            <a:avLst/>
          </a:prstGeom>
          <a:noFill/>
        </p:spPr>
        <p:txBody>
          <a:bodyPr wrap="square" rtlCol="0">
            <a:spAutoFit/>
          </a:bodyPr>
          <a:lstStyle/>
          <a:p>
            <a:r>
              <a:rPr lang="en-US" sz="1100">
                <a:solidFill>
                  <a:srgbClr val="0C223F"/>
                </a:solidFill>
              </a:rPr>
              <a:t>Qualtrics</a:t>
            </a:r>
          </a:p>
        </p:txBody>
      </p:sp>
      <p:sp>
        <p:nvSpPr>
          <p:cNvPr id="12" name="TextBox 11">
            <a:extLst>
              <a:ext uri="{FF2B5EF4-FFF2-40B4-BE49-F238E27FC236}">
                <a16:creationId xmlns:a16="http://schemas.microsoft.com/office/drawing/2014/main" id="{F046317A-6571-4822-AFA5-379784496B9A}"/>
              </a:ext>
            </a:extLst>
          </p:cNvPr>
          <p:cNvSpPr txBox="1"/>
          <p:nvPr/>
        </p:nvSpPr>
        <p:spPr>
          <a:xfrm>
            <a:off x="1851285" y="1814610"/>
            <a:ext cx="766554" cy="261610"/>
          </a:xfrm>
          <a:prstGeom prst="rect">
            <a:avLst/>
          </a:prstGeom>
          <a:noFill/>
        </p:spPr>
        <p:txBody>
          <a:bodyPr wrap="square" rtlCol="0">
            <a:spAutoFit/>
          </a:bodyPr>
          <a:lstStyle/>
          <a:p>
            <a:r>
              <a:rPr lang="en-US" sz="1100">
                <a:solidFill>
                  <a:srgbClr val="0C223F"/>
                </a:solidFill>
              </a:rPr>
              <a:t>Database</a:t>
            </a:r>
          </a:p>
        </p:txBody>
      </p:sp>
      <p:sp>
        <p:nvSpPr>
          <p:cNvPr id="13" name="TextBox 12">
            <a:extLst>
              <a:ext uri="{FF2B5EF4-FFF2-40B4-BE49-F238E27FC236}">
                <a16:creationId xmlns:a16="http://schemas.microsoft.com/office/drawing/2014/main" id="{99CAD06B-C07F-46B7-A41A-07313D3A6A7C}"/>
              </a:ext>
            </a:extLst>
          </p:cNvPr>
          <p:cNvSpPr txBox="1"/>
          <p:nvPr/>
        </p:nvSpPr>
        <p:spPr>
          <a:xfrm>
            <a:off x="3428752" y="1807598"/>
            <a:ext cx="708175" cy="261610"/>
          </a:xfrm>
          <a:prstGeom prst="rect">
            <a:avLst/>
          </a:prstGeom>
          <a:noFill/>
        </p:spPr>
        <p:txBody>
          <a:bodyPr wrap="square" rtlCol="0">
            <a:spAutoFit/>
          </a:bodyPr>
          <a:lstStyle/>
          <a:p>
            <a:r>
              <a:rPr lang="en-US" sz="1100">
                <a:solidFill>
                  <a:srgbClr val="0C223F"/>
                </a:solidFill>
              </a:rPr>
              <a:t>Power BI</a:t>
            </a:r>
          </a:p>
        </p:txBody>
      </p:sp>
      <p:sp>
        <p:nvSpPr>
          <p:cNvPr id="14" name="TextBox 13">
            <a:extLst>
              <a:ext uri="{FF2B5EF4-FFF2-40B4-BE49-F238E27FC236}">
                <a16:creationId xmlns:a16="http://schemas.microsoft.com/office/drawing/2014/main" id="{7663DA25-4350-49D7-92DA-AAEEFA326E7A}"/>
              </a:ext>
            </a:extLst>
          </p:cNvPr>
          <p:cNvSpPr txBox="1"/>
          <p:nvPr/>
        </p:nvSpPr>
        <p:spPr>
          <a:xfrm>
            <a:off x="4773838" y="1805865"/>
            <a:ext cx="1164967" cy="261610"/>
          </a:xfrm>
          <a:prstGeom prst="rect">
            <a:avLst/>
          </a:prstGeom>
          <a:noFill/>
        </p:spPr>
        <p:txBody>
          <a:bodyPr wrap="square" rtlCol="0">
            <a:spAutoFit/>
          </a:bodyPr>
          <a:lstStyle/>
          <a:p>
            <a:pPr algn="ctr"/>
            <a:r>
              <a:rPr lang="en-US" sz="1100">
                <a:solidFill>
                  <a:srgbClr val="0C223F"/>
                </a:solidFill>
              </a:rPr>
              <a:t>PAX Dashboard</a:t>
            </a:r>
          </a:p>
        </p:txBody>
      </p:sp>
      <p:sp>
        <p:nvSpPr>
          <p:cNvPr id="15" name="TextBox 14">
            <a:extLst>
              <a:ext uri="{FF2B5EF4-FFF2-40B4-BE49-F238E27FC236}">
                <a16:creationId xmlns:a16="http://schemas.microsoft.com/office/drawing/2014/main" id="{FD0DD806-2CE2-466A-AF05-53B5AE65E137}"/>
              </a:ext>
            </a:extLst>
          </p:cNvPr>
          <p:cNvSpPr txBox="1"/>
          <p:nvPr/>
        </p:nvSpPr>
        <p:spPr>
          <a:xfrm>
            <a:off x="6531245" y="1807598"/>
            <a:ext cx="800211" cy="261610"/>
          </a:xfrm>
          <a:prstGeom prst="rect">
            <a:avLst/>
          </a:prstGeom>
          <a:noFill/>
        </p:spPr>
        <p:txBody>
          <a:bodyPr wrap="square" rtlCol="0">
            <a:spAutoFit/>
          </a:bodyPr>
          <a:lstStyle/>
          <a:p>
            <a:r>
              <a:rPr lang="en-US" sz="1100">
                <a:solidFill>
                  <a:srgbClr val="0C223F"/>
                </a:solidFill>
              </a:rPr>
              <a:t>Scorecard</a:t>
            </a:r>
          </a:p>
        </p:txBody>
      </p:sp>
      <p:sp>
        <p:nvSpPr>
          <p:cNvPr id="17" name="TextBox 16">
            <a:extLst>
              <a:ext uri="{FF2B5EF4-FFF2-40B4-BE49-F238E27FC236}">
                <a16:creationId xmlns:a16="http://schemas.microsoft.com/office/drawing/2014/main" id="{CE0CE381-624C-44CA-B2AE-90FE52B83AA7}"/>
              </a:ext>
            </a:extLst>
          </p:cNvPr>
          <p:cNvSpPr txBox="1"/>
          <p:nvPr/>
        </p:nvSpPr>
        <p:spPr>
          <a:xfrm>
            <a:off x="8164021" y="1814610"/>
            <a:ext cx="697487" cy="261610"/>
          </a:xfrm>
          <a:prstGeom prst="rect">
            <a:avLst/>
          </a:prstGeom>
          <a:noFill/>
        </p:spPr>
        <p:txBody>
          <a:bodyPr wrap="square" rtlCol="0">
            <a:spAutoFit/>
          </a:bodyPr>
          <a:lstStyle/>
          <a:p>
            <a:r>
              <a:rPr lang="en-US" sz="1100">
                <a:solidFill>
                  <a:srgbClr val="0C223F"/>
                </a:solidFill>
              </a:rPr>
              <a:t>Analytics</a:t>
            </a:r>
          </a:p>
        </p:txBody>
      </p:sp>
      <p:cxnSp>
        <p:nvCxnSpPr>
          <p:cNvPr id="18" name="Straight Arrow Connector 17">
            <a:extLst>
              <a:ext uri="{FF2B5EF4-FFF2-40B4-BE49-F238E27FC236}">
                <a16:creationId xmlns:a16="http://schemas.microsoft.com/office/drawing/2014/main" id="{F7BC831A-1DB4-44F1-884F-131EB4AA0689}"/>
              </a:ext>
            </a:extLst>
          </p:cNvPr>
          <p:cNvCxnSpPr/>
          <p:nvPr/>
        </p:nvCxnSpPr>
        <p:spPr>
          <a:xfrm>
            <a:off x="2340853" y="1651483"/>
            <a:ext cx="1340045" cy="0"/>
          </a:xfrm>
          <a:prstGeom prst="straightConnector1">
            <a:avLst/>
          </a:prstGeom>
          <a:ln w="9525">
            <a:solidFill>
              <a:srgbClr val="0C223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E1FEAB80-5204-49B4-B713-636DC898354B}"/>
              </a:ext>
            </a:extLst>
          </p:cNvPr>
          <p:cNvCxnSpPr/>
          <p:nvPr/>
        </p:nvCxnSpPr>
        <p:spPr>
          <a:xfrm>
            <a:off x="3901977" y="1654989"/>
            <a:ext cx="1340045" cy="0"/>
          </a:xfrm>
          <a:prstGeom prst="straightConnector1">
            <a:avLst/>
          </a:prstGeom>
          <a:ln w="9525">
            <a:solidFill>
              <a:srgbClr val="0C223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0" name="Straight Arrow Connector 19">
            <a:extLst>
              <a:ext uri="{FF2B5EF4-FFF2-40B4-BE49-F238E27FC236}">
                <a16:creationId xmlns:a16="http://schemas.microsoft.com/office/drawing/2014/main" id="{496F55C9-33AE-469C-8B17-FF44BC19E6C4}"/>
              </a:ext>
            </a:extLst>
          </p:cNvPr>
          <p:cNvCxnSpPr/>
          <p:nvPr/>
        </p:nvCxnSpPr>
        <p:spPr>
          <a:xfrm>
            <a:off x="5477006" y="1654989"/>
            <a:ext cx="1340045" cy="0"/>
          </a:xfrm>
          <a:prstGeom prst="straightConnector1">
            <a:avLst/>
          </a:prstGeom>
          <a:ln w="9525">
            <a:solidFill>
              <a:srgbClr val="0C223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3433FCAF-44E8-40EA-A934-E393D413620C}"/>
              </a:ext>
            </a:extLst>
          </p:cNvPr>
          <p:cNvCxnSpPr/>
          <p:nvPr/>
        </p:nvCxnSpPr>
        <p:spPr>
          <a:xfrm>
            <a:off x="7058420" y="1655691"/>
            <a:ext cx="1340045" cy="0"/>
          </a:xfrm>
          <a:prstGeom prst="straightConnector1">
            <a:avLst/>
          </a:prstGeom>
          <a:ln w="9525">
            <a:solidFill>
              <a:srgbClr val="0C223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C18247B4-0F46-4291-8797-AD7DE1AF71D3}"/>
              </a:ext>
            </a:extLst>
          </p:cNvPr>
          <p:cNvCxnSpPr/>
          <p:nvPr/>
        </p:nvCxnSpPr>
        <p:spPr>
          <a:xfrm>
            <a:off x="780217" y="1664105"/>
            <a:ext cx="1340045" cy="0"/>
          </a:xfrm>
          <a:prstGeom prst="straightConnector1">
            <a:avLst/>
          </a:prstGeom>
          <a:ln w="9525">
            <a:solidFill>
              <a:srgbClr val="0C223F"/>
            </a:solidFill>
            <a:tailEnd type="triangle"/>
          </a:ln>
          <a:effectLst/>
        </p:spPr>
        <p:style>
          <a:lnRef idx="2">
            <a:schemeClr val="accent1"/>
          </a:lnRef>
          <a:fillRef idx="0">
            <a:schemeClr val="accent1"/>
          </a:fillRef>
          <a:effectRef idx="1">
            <a:schemeClr val="accent1"/>
          </a:effectRef>
          <a:fontRef idx="minor">
            <a:schemeClr val="tx1"/>
          </a:fontRef>
        </p:style>
      </p:cxnSp>
      <p:sp>
        <p:nvSpPr>
          <p:cNvPr id="25" name="Title 1">
            <a:extLst>
              <a:ext uri="{FF2B5EF4-FFF2-40B4-BE49-F238E27FC236}">
                <a16:creationId xmlns:a16="http://schemas.microsoft.com/office/drawing/2014/main" id="{2E59B7BE-C1AF-4027-8150-797AE095BD67}"/>
              </a:ext>
            </a:extLst>
          </p:cNvPr>
          <p:cNvSpPr>
            <a:spLocks noGrp="1"/>
          </p:cNvSpPr>
          <p:nvPr>
            <p:ph type="title"/>
          </p:nvPr>
        </p:nvSpPr>
        <p:spPr>
          <a:xfrm>
            <a:off x="438936" y="620184"/>
            <a:ext cx="7315200" cy="609600"/>
          </a:xfrm>
        </p:spPr>
        <p:txBody>
          <a:bodyPr/>
          <a:lstStyle/>
          <a:p>
            <a:r>
              <a:rPr lang="en-US" sz="2400">
                <a:latin typeface="Georgia" panose="02040502050405020303" pitchFamily="18" charset="0"/>
              </a:rPr>
              <a:t>Solution #1: Develop a Solution for Raw Data Consumption</a:t>
            </a:r>
          </a:p>
        </p:txBody>
      </p:sp>
      <p:graphicFrame>
        <p:nvGraphicFramePr>
          <p:cNvPr id="2" name="Diagram 1">
            <a:extLst>
              <a:ext uri="{FF2B5EF4-FFF2-40B4-BE49-F238E27FC236}">
                <a16:creationId xmlns:a16="http://schemas.microsoft.com/office/drawing/2014/main" id="{EAED45CC-22FA-4F46-84B9-2E72F74EF55F}"/>
              </a:ext>
            </a:extLst>
          </p:cNvPr>
          <p:cNvGraphicFramePr/>
          <p:nvPr>
            <p:extLst>
              <p:ext uri="{D42A27DB-BD31-4B8C-83A1-F6EECF244321}">
                <p14:modId xmlns:p14="http://schemas.microsoft.com/office/powerpoint/2010/main" val="3699717928"/>
              </p:ext>
            </p:extLst>
          </p:nvPr>
        </p:nvGraphicFramePr>
        <p:xfrm>
          <a:off x="2432114" y="2253652"/>
          <a:ext cx="4187469" cy="44205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Picture 2">
            <a:extLst>
              <a:ext uri="{FF2B5EF4-FFF2-40B4-BE49-F238E27FC236}">
                <a16:creationId xmlns:a16="http://schemas.microsoft.com/office/drawing/2014/main" id="{C962463D-098F-4A02-B94A-7799C055918E}"/>
              </a:ext>
            </a:extLst>
          </p:cNvPr>
          <p:cNvPicPr>
            <a:picLocks noChangeAspect="1"/>
          </p:cNvPicPr>
          <p:nvPr/>
        </p:nvPicPr>
        <p:blipFill rotWithShape="1">
          <a:blip r:embed="rId8"/>
          <a:srcRect l="12454" t="27053" r="12393" b="25841"/>
          <a:stretch/>
        </p:blipFill>
        <p:spPr>
          <a:xfrm>
            <a:off x="175385" y="2146669"/>
            <a:ext cx="2442454" cy="803746"/>
          </a:xfrm>
          <a:prstGeom prst="rect">
            <a:avLst/>
          </a:prstGeom>
        </p:spPr>
      </p:pic>
      <p:sp>
        <p:nvSpPr>
          <p:cNvPr id="16" name="TextBox 15">
            <a:extLst>
              <a:ext uri="{FF2B5EF4-FFF2-40B4-BE49-F238E27FC236}">
                <a16:creationId xmlns:a16="http://schemas.microsoft.com/office/drawing/2014/main" id="{80831526-2325-4CCB-938E-CD5CCBD2441D}"/>
              </a:ext>
            </a:extLst>
          </p:cNvPr>
          <p:cNvSpPr txBox="1"/>
          <p:nvPr/>
        </p:nvSpPr>
        <p:spPr>
          <a:xfrm>
            <a:off x="311154" y="2967335"/>
            <a:ext cx="1616212" cy="461665"/>
          </a:xfrm>
          <a:prstGeom prst="rect">
            <a:avLst/>
          </a:prstGeom>
          <a:solidFill>
            <a:schemeClr val="accent1">
              <a:lumMod val="20000"/>
              <a:lumOff val="80000"/>
            </a:schemeClr>
          </a:solidFill>
        </p:spPr>
        <p:txBody>
          <a:bodyPr wrap="none" rtlCol="0">
            <a:spAutoFit/>
          </a:bodyPr>
          <a:lstStyle/>
          <a:p>
            <a:r>
              <a:rPr lang="en-US" sz="2400" b="1"/>
              <a:t>PAX Survey</a:t>
            </a:r>
          </a:p>
        </p:txBody>
      </p:sp>
    </p:spTree>
    <p:extLst>
      <p:ext uri="{BB962C8B-B14F-4D97-AF65-F5344CB8AC3E}">
        <p14:creationId xmlns:p14="http://schemas.microsoft.com/office/powerpoint/2010/main" val="3671474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graphicEl>
                                              <a:dgm id="{1FBF3273-724B-460A-8547-9729C3C03128}"/>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graphicEl>
                                              <a:dgm id="{4069B54F-268D-4613-A502-ED1458873D6E}"/>
                                            </p:graphic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graphicEl>
                                              <a:dgm id="{8597D7BF-3B44-4BB3-9C3F-6B0E787693AE}"/>
                                            </p:graphic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graphicEl>
                                              <a:dgm id="{8640F7BF-68A4-41E6-98A4-80D46DFCE4A1}"/>
                                            </p:graphic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graphicEl>
                                              <a:dgm id="{3617712D-80F7-47DE-97BF-43A82B1CCF35}"/>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Sub>
          <a:bldDgm bld="one"/>
        </p:bldSub>
      </p:bldGraphic>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8BC64961-D587-4BE9-A416-2F887F9142FC}"/>
              </a:ext>
            </a:extLst>
          </p:cNvPr>
          <p:cNvSpPr/>
          <p:nvPr/>
        </p:nvSpPr>
        <p:spPr>
          <a:xfrm>
            <a:off x="552186" y="1549805"/>
            <a:ext cx="228600" cy="228600"/>
          </a:xfrm>
          <a:prstGeom prst="ellipse">
            <a:avLst/>
          </a:prstGeom>
          <a:solidFill>
            <a:srgbClr val="0C223F"/>
          </a:solidFill>
          <a:ln>
            <a:solidFill>
              <a:srgbClr val="0C223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D37A06B7-05DA-4E18-9379-117BB8900678}"/>
              </a:ext>
            </a:extLst>
          </p:cNvPr>
          <p:cNvSpPr/>
          <p:nvPr/>
        </p:nvSpPr>
        <p:spPr>
          <a:xfrm>
            <a:off x="2120262" y="1549805"/>
            <a:ext cx="228600" cy="228600"/>
          </a:xfrm>
          <a:prstGeom prst="ellipse">
            <a:avLst/>
          </a:prstGeom>
          <a:noFill/>
          <a:ln>
            <a:solidFill>
              <a:srgbClr val="0C223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78798BB9-D7EA-4321-B35F-F79F8BE307E5}"/>
              </a:ext>
            </a:extLst>
          </p:cNvPr>
          <p:cNvSpPr/>
          <p:nvPr/>
        </p:nvSpPr>
        <p:spPr>
          <a:xfrm>
            <a:off x="3680898" y="1537183"/>
            <a:ext cx="228600" cy="228600"/>
          </a:xfrm>
          <a:prstGeom prst="ellipse">
            <a:avLst/>
          </a:prstGeom>
          <a:noFill/>
          <a:ln>
            <a:solidFill>
              <a:srgbClr val="0C223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90FEBC8C-53DB-42A5-808D-C9E93DF314FA}"/>
              </a:ext>
            </a:extLst>
          </p:cNvPr>
          <p:cNvSpPr/>
          <p:nvPr/>
        </p:nvSpPr>
        <p:spPr>
          <a:xfrm>
            <a:off x="6817051" y="1540689"/>
            <a:ext cx="228600" cy="228600"/>
          </a:xfrm>
          <a:prstGeom prst="ellipse">
            <a:avLst/>
          </a:prstGeom>
          <a:solidFill>
            <a:schemeClr val="bg1"/>
          </a:solidFill>
          <a:ln>
            <a:solidFill>
              <a:srgbClr val="0C223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7747EE80-B82F-409B-88B4-775D3D9FD6AC}"/>
              </a:ext>
            </a:extLst>
          </p:cNvPr>
          <p:cNvSpPr/>
          <p:nvPr/>
        </p:nvSpPr>
        <p:spPr>
          <a:xfrm>
            <a:off x="5242022" y="1549805"/>
            <a:ext cx="228600" cy="228600"/>
          </a:xfrm>
          <a:prstGeom prst="ellipse">
            <a:avLst/>
          </a:prstGeom>
          <a:solidFill>
            <a:schemeClr val="bg1"/>
          </a:solidFill>
          <a:ln>
            <a:solidFill>
              <a:srgbClr val="0C223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D5D4FBE6-AAB0-4FBF-90BE-A535D0CD666F}"/>
              </a:ext>
            </a:extLst>
          </p:cNvPr>
          <p:cNvSpPr/>
          <p:nvPr/>
        </p:nvSpPr>
        <p:spPr>
          <a:xfrm>
            <a:off x="8398465" y="1540689"/>
            <a:ext cx="228600" cy="228600"/>
          </a:xfrm>
          <a:prstGeom prst="ellipse">
            <a:avLst/>
          </a:prstGeom>
          <a:solidFill>
            <a:schemeClr val="bg1"/>
          </a:solidFill>
          <a:ln>
            <a:solidFill>
              <a:srgbClr val="0C223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1CEE4D9B-ADA4-4768-B41A-3FBF5837A875}"/>
              </a:ext>
            </a:extLst>
          </p:cNvPr>
          <p:cNvSpPr txBox="1"/>
          <p:nvPr/>
        </p:nvSpPr>
        <p:spPr>
          <a:xfrm>
            <a:off x="312398" y="1807598"/>
            <a:ext cx="708175" cy="261610"/>
          </a:xfrm>
          <a:prstGeom prst="rect">
            <a:avLst/>
          </a:prstGeom>
          <a:noFill/>
        </p:spPr>
        <p:txBody>
          <a:bodyPr wrap="square" rtlCol="0">
            <a:spAutoFit/>
          </a:bodyPr>
          <a:lstStyle/>
          <a:p>
            <a:r>
              <a:rPr lang="en-US" sz="1100">
                <a:solidFill>
                  <a:srgbClr val="0C223F"/>
                </a:solidFill>
              </a:rPr>
              <a:t>Qualtrics</a:t>
            </a:r>
          </a:p>
        </p:txBody>
      </p:sp>
      <p:sp>
        <p:nvSpPr>
          <p:cNvPr id="12" name="TextBox 11">
            <a:extLst>
              <a:ext uri="{FF2B5EF4-FFF2-40B4-BE49-F238E27FC236}">
                <a16:creationId xmlns:a16="http://schemas.microsoft.com/office/drawing/2014/main" id="{F046317A-6571-4822-AFA5-379784496B9A}"/>
              </a:ext>
            </a:extLst>
          </p:cNvPr>
          <p:cNvSpPr txBox="1"/>
          <p:nvPr/>
        </p:nvSpPr>
        <p:spPr>
          <a:xfrm>
            <a:off x="1851285" y="1814610"/>
            <a:ext cx="766554" cy="261610"/>
          </a:xfrm>
          <a:prstGeom prst="rect">
            <a:avLst/>
          </a:prstGeom>
          <a:noFill/>
        </p:spPr>
        <p:txBody>
          <a:bodyPr wrap="square" rtlCol="0">
            <a:spAutoFit/>
          </a:bodyPr>
          <a:lstStyle/>
          <a:p>
            <a:r>
              <a:rPr lang="en-US" sz="1100">
                <a:solidFill>
                  <a:srgbClr val="0C223F"/>
                </a:solidFill>
              </a:rPr>
              <a:t>Database</a:t>
            </a:r>
          </a:p>
        </p:txBody>
      </p:sp>
      <p:sp>
        <p:nvSpPr>
          <p:cNvPr id="13" name="TextBox 12">
            <a:extLst>
              <a:ext uri="{FF2B5EF4-FFF2-40B4-BE49-F238E27FC236}">
                <a16:creationId xmlns:a16="http://schemas.microsoft.com/office/drawing/2014/main" id="{99CAD06B-C07F-46B7-A41A-07313D3A6A7C}"/>
              </a:ext>
            </a:extLst>
          </p:cNvPr>
          <p:cNvSpPr txBox="1"/>
          <p:nvPr/>
        </p:nvSpPr>
        <p:spPr>
          <a:xfrm>
            <a:off x="3428752" y="1807598"/>
            <a:ext cx="708175" cy="261610"/>
          </a:xfrm>
          <a:prstGeom prst="rect">
            <a:avLst/>
          </a:prstGeom>
          <a:noFill/>
        </p:spPr>
        <p:txBody>
          <a:bodyPr wrap="square" rtlCol="0">
            <a:spAutoFit/>
          </a:bodyPr>
          <a:lstStyle/>
          <a:p>
            <a:r>
              <a:rPr lang="en-US" sz="1100">
                <a:solidFill>
                  <a:srgbClr val="0C223F"/>
                </a:solidFill>
              </a:rPr>
              <a:t>Power BI</a:t>
            </a:r>
          </a:p>
        </p:txBody>
      </p:sp>
      <p:sp>
        <p:nvSpPr>
          <p:cNvPr id="14" name="TextBox 13">
            <a:extLst>
              <a:ext uri="{FF2B5EF4-FFF2-40B4-BE49-F238E27FC236}">
                <a16:creationId xmlns:a16="http://schemas.microsoft.com/office/drawing/2014/main" id="{7663DA25-4350-49D7-92DA-AAEEFA326E7A}"/>
              </a:ext>
            </a:extLst>
          </p:cNvPr>
          <p:cNvSpPr txBox="1"/>
          <p:nvPr/>
        </p:nvSpPr>
        <p:spPr>
          <a:xfrm>
            <a:off x="4810302" y="1814610"/>
            <a:ext cx="1092040" cy="261610"/>
          </a:xfrm>
          <a:prstGeom prst="rect">
            <a:avLst/>
          </a:prstGeom>
          <a:noFill/>
        </p:spPr>
        <p:txBody>
          <a:bodyPr wrap="square" rtlCol="0">
            <a:spAutoFit/>
          </a:bodyPr>
          <a:lstStyle/>
          <a:p>
            <a:pPr algn="ctr"/>
            <a:r>
              <a:rPr lang="en-US" sz="1100">
                <a:solidFill>
                  <a:srgbClr val="0C223F"/>
                </a:solidFill>
              </a:rPr>
              <a:t>PAX Dashboard</a:t>
            </a:r>
          </a:p>
        </p:txBody>
      </p:sp>
      <p:sp>
        <p:nvSpPr>
          <p:cNvPr id="15" name="TextBox 14">
            <a:extLst>
              <a:ext uri="{FF2B5EF4-FFF2-40B4-BE49-F238E27FC236}">
                <a16:creationId xmlns:a16="http://schemas.microsoft.com/office/drawing/2014/main" id="{FD0DD806-2CE2-466A-AF05-53B5AE65E137}"/>
              </a:ext>
            </a:extLst>
          </p:cNvPr>
          <p:cNvSpPr txBox="1"/>
          <p:nvPr/>
        </p:nvSpPr>
        <p:spPr>
          <a:xfrm>
            <a:off x="6531245" y="1807598"/>
            <a:ext cx="800211" cy="261610"/>
          </a:xfrm>
          <a:prstGeom prst="rect">
            <a:avLst/>
          </a:prstGeom>
          <a:noFill/>
        </p:spPr>
        <p:txBody>
          <a:bodyPr wrap="square" rtlCol="0">
            <a:spAutoFit/>
          </a:bodyPr>
          <a:lstStyle/>
          <a:p>
            <a:r>
              <a:rPr lang="en-US" sz="1100">
                <a:solidFill>
                  <a:srgbClr val="0C223F"/>
                </a:solidFill>
              </a:rPr>
              <a:t>Scorecard</a:t>
            </a:r>
          </a:p>
        </p:txBody>
      </p:sp>
      <p:sp>
        <p:nvSpPr>
          <p:cNvPr id="17" name="TextBox 16">
            <a:extLst>
              <a:ext uri="{FF2B5EF4-FFF2-40B4-BE49-F238E27FC236}">
                <a16:creationId xmlns:a16="http://schemas.microsoft.com/office/drawing/2014/main" id="{CE0CE381-624C-44CA-B2AE-90FE52B83AA7}"/>
              </a:ext>
            </a:extLst>
          </p:cNvPr>
          <p:cNvSpPr txBox="1"/>
          <p:nvPr/>
        </p:nvSpPr>
        <p:spPr>
          <a:xfrm>
            <a:off x="8164021" y="1814610"/>
            <a:ext cx="697487" cy="261610"/>
          </a:xfrm>
          <a:prstGeom prst="rect">
            <a:avLst/>
          </a:prstGeom>
          <a:noFill/>
        </p:spPr>
        <p:txBody>
          <a:bodyPr wrap="square" rtlCol="0">
            <a:spAutoFit/>
          </a:bodyPr>
          <a:lstStyle/>
          <a:p>
            <a:r>
              <a:rPr lang="en-US" sz="1100">
                <a:solidFill>
                  <a:srgbClr val="0C223F"/>
                </a:solidFill>
              </a:rPr>
              <a:t>Analytics</a:t>
            </a:r>
          </a:p>
        </p:txBody>
      </p:sp>
      <p:cxnSp>
        <p:nvCxnSpPr>
          <p:cNvPr id="18" name="Straight Arrow Connector 17">
            <a:extLst>
              <a:ext uri="{FF2B5EF4-FFF2-40B4-BE49-F238E27FC236}">
                <a16:creationId xmlns:a16="http://schemas.microsoft.com/office/drawing/2014/main" id="{F7BC831A-1DB4-44F1-884F-131EB4AA0689}"/>
              </a:ext>
            </a:extLst>
          </p:cNvPr>
          <p:cNvCxnSpPr/>
          <p:nvPr/>
        </p:nvCxnSpPr>
        <p:spPr>
          <a:xfrm>
            <a:off x="2340853" y="1651483"/>
            <a:ext cx="1340045" cy="0"/>
          </a:xfrm>
          <a:prstGeom prst="straightConnector1">
            <a:avLst/>
          </a:prstGeom>
          <a:ln w="9525">
            <a:solidFill>
              <a:srgbClr val="0C223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E1FEAB80-5204-49B4-B713-636DC898354B}"/>
              </a:ext>
            </a:extLst>
          </p:cNvPr>
          <p:cNvCxnSpPr/>
          <p:nvPr/>
        </p:nvCxnSpPr>
        <p:spPr>
          <a:xfrm>
            <a:off x="3901977" y="1654989"/>
            <a:ext cx="1340045" cy="0"/>
          </a:xfrm>
          <a:prstGeom prst="straightConnector1">
            <a:avLst/>
          </a:prstGeom>
          <a:ln w="9525">
            <a:solidFill>
              <a:srgbClr val="0C223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0" name="Straight Arrow Connector 19">
            <a:extLst>
              <a:ext uri="{FF2B5EF4-FFF2-40B4-BE49-F238E27FC236}">
                <a16:creationId xmlns:a16="http://schemas.microsoft.com/office/drawing/2014/main" id="{496F55C9-33AE-469C-8B17-FF44BC19E6C4}"/>
              </a:ext>
            </a:extLst>
          </p:cNvPr>
          <p:cNvCxnSpPr/>
          <p:nvPr/>
        </p:nvCxnSpPr>
        <p:spPr>
          <a:xfrm>
            <a:off x="5477006" y="1654989"/>
            <a:ext cx="1340045" cy="0"/>
          </a:xfrm>
          <a:prstGeom prst="straightConnector1">
            <a:avLst/>
          </a:prstGeom>
          <a:ln w="9525">
            <a:solidFill>
              <a:srgbClr val="0C223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3433FCAF-44E8-40EA-A934-E393D413620C}"/>
              </a:ext>
            </a:extLst>
          </p:cNvPr>
          <p:cNvCxnSpPr/>
          <p:nvPr/>
        </p:nvCxnSpPr>
        <p:spPr>
          <a:xfrm>
            <a:off x="7058420" y="1655691"/>
            <a:ext cx="1340045" cy="0"/>
          </a:xfrm>
          <a:prstGeom prst="straightConnector1">
            <a:avLst/>
          </a:prstGeom>
          <a:ln w="9525">
            <a:solidFill>
              <a:srgbClr val="0C223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C18247B4-0F46-4291-8797-AD7DE1AF71D3}"/>
              </a:ext>
            </a:extLst>
          </p:cNvPr>
          <p:cNvCxnSpPr/>
          <p:nvPr/>
        </p:nvCxnSpPr>
        <p:spPr>
          <a:xfrm>
            <a:off x="780217" y="1664105"/>
            <a:ext cx="1340045" cy="0"/>
          </a:xfrm>
          <a:prstGeom prst="straightConnector1">
            <a:avLst/>
          </a:prstGeom>
          <a:ln w="9525">
            <a:solidFill>
              <a:srgbClr val="0C223F"/>
            </a:solidFill>
            <a:tailEnd type="triangle"/>
          </a:ln>
          <a:effectLst/>
        </p:spPr>
        <p:style>
          <a:lnRef idx="2">
            <a:schemeClr val="accent1"/>
          </a:lnRef>
          <a:fillRef idx="0">
            <a:schemeClr val="accent1"/>
          </a:fillRef>
          <a:effectRef idx="1">
            <a:schemeClr val="accent1"/>
          </a:effectRef>
          <a:fontRef idx="minor">
            <a:schemeClr val="tx1"/>
          </a:fontRef>
        </p:style>
      </p:cxnSp>
      <p:sp>
        <p:nvSpPr>
          <p:cNvPr id="25" name="Title 1">
            <a:extLst>
              <a:ext uri="{FF2B5EF4-FFF2-40B4-BE49-F238E27FC236}">
                <a16:creationId xmlns:a16="http://schemas.microsoft.com/office/drawing/2014/main" id="{2E59B7BE-C1AF-4027-8150-797AE095BD67}"/>
              </a:ext>
            </a:extLst>
          </p:cNvPr>
          <p:cNvSpPr>
            <a:spLocks noGrp="1"/>
          </p:cNvSpPr>
          <p:nvPr>
            <p:ph type="title"/>
          </p:nvPr>
        </p:nvSpPr>
        <p:spPr>
          <a:xfrm>
            <a:off x="438936" y="620184"/>
            <a:ext cx="7315200" cy="609600"/>
          </a:xfrm>
        </p:spPr>
        <p:txBody>
          <a:bodyPr/>
          <a:lstStyle/>
          <a:p>
            <a:r>
              <a:rPr lang="en-US" sz="2400">
                <a:latin typeface="Georgia" panose="02040502050405020303" pitchFamily="18" charset="0"/>
              </a:rPr>
              <a:t>Solution #1: Develop a Solution for Raw Data Consumption</a:t>
            </a:r>
          </a:p>
        </p:txBody>
      </p:sp>
      <p:pic>
        <p:nvPicPr>
          <p:cNvPr id="3" name="Picture 2">
            <a:extLst>
              <a:ext uri="{FF2B5EF4-FFF2-40B4-BE49-F238E27FC236}">
                <a16:creationId xmlns:a16="http://schemas.microsoft.com/office/drawing/2014/main" id="{C962463D-098F-4A02-B94A-7799C055918E}"/>
              </a:ext>
            </a:extLst>
          </p:cNvPr>
          <p:cNvPicPr>
            <a:picLocks noChangeAspect="1"/>
          </p:cNvPicPr>
          <p:nvPr/>
        </p:nvPicPr>
        <p:blipFill rotWithShape="1">
          <a:blip r:embed="rId3"/>
          <a:srcRect l="12454" t="27053" r="12393" b="25841"/>
          <a:stretch/>
        </p:blipFill>
        <p:spPr>
          <a:xfrm>
            <a:off x="175385" y="2146669"/>
            <a:ext cx="2442454" cy="803746"/>
          </a:xfrm>
          <a:prstGeom prst="rect">
            <a:avLst/>
          </a:prstGeom>
        </p:spPr>
      </p:pic>
      <p:sp>
        <p:nvSpPr>
          <p:cNvPr id="16" name="TextBox 15">
            <a:extLst>
              <a:ext uri="{FF2B5EF4-FFF2-40B4-BE49-F238E27FC236}">
                <a16:creationId xmlns:a16="http://schemas.microsoft.com/office/drawing/2014/main" id="{80831526-2325-4CCB-938E-CD5CCBD2441D}"/>
              </a:ext>
            </a:extLst>
          </p:cNvPr>
          <p:cNvSpPr txBox="1"/>
          <p:nvPr/>
        </p:nvSpPr>
        <p:spPr>
          <a:xfrm>
            <a:off x="311154" y="2967335"/>
            <a:ext cx="1616212" cy="461665"/>
          </a:xfrm>
          <a:prstGeom prst="rect">
            <a:avLst/>
          </a:prstGeom>
          <a:solidFill>
            <a:schemeClr val="accent1">
              <a:lumMod val="20000"/>
              <a:lumOff val="80000"/>
            </a:schemeClr>
          </a:solidFill>
        </p:spPr>
        <p:txBody>
          <a:bodyPr wrap="none" rtlCol="0">
            <a:spAutoFit/>
          </a:bodyPr>
          <a:lstStyle/>
          <a:p>
            <a:r>
              <a:rPr lang="en-US" sz="2400" b="1"/>
              <a:t>PAX Survey</a:t>
            </a:r>
          </a:p>
        </p:txBody>
      </p:sp>
      <p:pic>
        <p:nvPicPr>
          <p:cNvPr id="32" name="Picture 31">
            <a:extLst>
              <a:ext uri="{FF2B5EF4-FFF2-40B4-BE49-F238E27FC236}">
                <a16:creationId xmlns:a16="http://schemas.microsoft.com/office/drawing/2014/main" id="{D17A6D31-4794-4740-B671-30F40AB1E1A9}"/>
              </a:ext>
            </a:extLst>
          </p:cNvPr>
          <p:cNvPicPr>
            <a:picLocks noChangeAspect="1"/>
          </p:cNvPicPr>
          <p:nvPr/>
        </p:nvPicPr>
        <p:blipFill>
          <a:blip r:embed="rId4"/>
          <a:stretch>
            <a:fillRect/>
          </a:stretch>
        </p:blipFill>
        <p:spPr>
          <a:xfrm>
            <a:off x="3574694" y="2255756"/>
            <a:ext cx="4131603" cy="4503705"/>
          </a:xfrm>
          <a:prstGeom prst="rect">
            <a:avLst/>
          </a:prstGeom>
        </p:spPr>
      </p:pic>
    </p:spTree>
    <p:extLst>
      <p:ext uri="{BB962C8B-B14F-4D97-AF65-F5344CB8AC3E}">
        <p14:creationId xmlns:p14="http://schemas.microsoft.com/office/powerpoint/2010/main" val="12119136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D257A34C-5445-45CC-8942-F0E57358C2C3}"/>
              </a:ext>
            </a:extLst>
          </p:cNvPr>
          <p:cNvGraphicFramePr/>
          <p:nvPr>
            <p:extLst>
              <p:ext uri="{D42A27DB-BD31-4B8C-83A1-F6EECF244321}">
                <p14:modId xmlns:p14="http://schemas.microsoft.com/office/powerpoint/2010/main" val="4221864525"/>
              </p:ext>
            </p:extLst>
          </p:nvPr>
        </p:nvGraphicFramePr>
        <p:xfrm>
          <a:off x="607929" y="1225485"/>
          <a:ext cx="7811597" cy="52689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Oval 4">
            <a:extLst>
              <a:ext uri="{FF2B5EF4-FFF2-40B4-BE49-F238E27FC236}">
                <a16:creationId xmlns:a16="http://schemas.microsoft.com/office/drawing/2014/main" id="{8BC64961-D587-4BE9-A416-2F887F9142FC}"/>
              </a:ext>
            </a:extLst>
          </p:cNvPr>
          <p:cNvSpPr/>
          <p:nvPr/>
        </p:nvSpPr>
        <p:spPr>
          <a:xfrm>
            <a:off x="552186" y="1549805"/>
            <a:ext cx="228600" cy="228600"/>
          </a:xfrm>
          <a:prstGeom prst="ellipse">
            <a:avLst/>
          </a:prstGeom>
          <a:solidFill>
            <a:srgbClr val="0C223F"/>
          </a:solidFill>
          <a:ln>
            <a:solidFill>
              <a:srgbClr val="0C223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D37A06B7-05DA-4E18-9379-117BB8900678}"/>
              </a:ext>
            </a:extLst>
          </p:cNvPr>
          <p:cNvSpPr/>
          <p:nvPr/>
        </p:nvSpPr>
        <p:spPr>
          <a:xfrm>
            <a:off x="2120262" y="1549805"/>
            <a:ext cx="228600" cy="228600"/>
          </a:xfrm>
          <a:prstGeom prst="ellipse">
            <a:avLst/>
          </a:prstGeom>
          <a:noFill/>
          <a:ln>
            <a:solidFill>
              <a:srgbClr val="0C223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78798BB9-D7EA-4321-B35F-F79F8BE307E5}"/>
              </a:ext>
            </a:extLst>
          </p:cNvPr>
          <p:cNvSpPr/>
          <p:nvPr/>
        </p:nvSpPr>
        <p:spPr>
          <a:xfrm>
            <a:off x="3680898" y="1537183"/>
            <a:ext cx="228600" cy="228600"/>
          </a:xfrm>
          <a:prstGeom prst="ellipse">
            <a:avLst/>
          </a:prstGeom>
          <a:noFill/>
          <a:ln>
            <a:solidFill>
              <a:srgbClr val="0C223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90FEBC8C-53DB-42A5-808D-C9E93DF314FA}"/>
              </a:ext>
            </a:extLst>
          </p:cNvPr>
          <p:cNvSpPr/>
          <p:nvPr/>
        </p:nvSpPr>
        <p:spPr>
          <a:xfrm>
            <a:off x="6817051" y="1540689"/>
            <a:ext cx="228600" cy="228600"/>
          </a:xfrm>
          <a:prstGeom prst="ellipse">
            <a:avLst/>
          </a:prstGeom>
          <a:solidFill>
            <a:schemeClr val="bg1"/>
          </a:solidFill>
          <a:ln>
            <a:solidFill>
              <a:srgbClr val="0C223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7747EE80-B82F-409B-88B4-775D3D9FD6AC}"/>
              </a:ext>
            </a:extLst>
          </p:cNvPr>
          <p:cNvSpPr/>
          <p:nvPr/>
        </p:nvSpPr>
        <p:spPr>
          <a:xfrm>
            <a:off x="5242022" y="1549805"/>
            <a:ext cx="228600" cy="228600"/>
          </a:xfrm>
          <a:prstGeom prst="ellipse">
            <a:avLst/>
          </a:prstGeom>
          <a:solidFill>
            <a:schemeClr val="bg1"/>
          </a:solidFill>
          <a:ln>
            <a:solidFill>
              <a:srgbClr val="0C223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D5D4FBE6-AAB0-4FBF-90BE-A535D0CD666F}"/>
              </a:ext>
            </a:extLst>
          </p:cNvPr>
          <p:cNvSpPr/>
          <p:nvPr/>
        </p:nvSpPr>
        <p:spPr>
          <a:xfrm>
            <a:off x="8398465" y="1540689"/>
            <a:ext cx="228600" cy="228600"/>
          </a:xfrm>
          <a:prstGeom prst="ellipse">
            <a:avLst/>
          </a:prstGeom>
          <a:solidFill>
            <a:schemeClr val="bg1"/>
          </a:solidFill>
          <a:ln>
            <a:solidFill>
              <a:srgbClr val="0C223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1CEE4D9B-ADA4-4768-B41A-3FBF5837A875}"/>
              </a:ext>
            </a:extLst>
          </p:cNvPr>
          <p:cNvSpPr txBox="1"/>
          <p:nvPr/>
        </p:nvSpPr>
        <p:spPr>
          <a:xfrm>
            <a:off x="312398" y="1807598"/>
            <a:ext cx="708175" cy="261610"/>
          </a:xfrm>
          <a:prstGeom prst="rect">
            <a:avLst/>
          </a:prstGeom>
          <a:noFill/>
        </p:spPr>
        <p:txBody>
          <a:bodyPr wrap="square" rtlCol="0">
            <a:spAutoFit/>
          </a:bodyPr>
          <a:lstStyle/>
          <a:p>
            <a:r>
              <a:rPr lang="en-US" sz="1100">
                <a:solidFill>
                  <a:srgbClr val="0C223F"/>
                </a:solidFill>
              </a:rPr>
              <a:t>Qualtrics</a:t>
            </a:r>
          </a:p>
        </p:txBody>
      </p:sp>
      <p:sp>
        <p:nvSpPr>
          <p:cNvPr id="12" name="TextBox 11">
            <a:extLst>
              <a:ext uri="{FF2B5EF4-FFF2-40B4-BE49-F238E27FC236}">
                <a16:creationId xmlns:a16="http://schemas.microsoft.com/office/drawing/2014/main" id="{F046317A-6571-4822-AFA5-379784496B9A}"/>
              </a:ext>
            </a:extLst>
          </p:cNvPr>
          <p:cNvSpPr txBox="1"/>
          <p:nvPr/>
        </p:nvSpPr>
        <p:spPr>
          <a:xfrm>
            <a:off x="1851285" y="1814610"/>
            <a:ext cx="766554" cy="261610"/>
          </a:xfrm>
          <a:prstGeom prst="rect">
            <a:avLst/>
          </a:prstGeom>
          <a:noFill/>
        </p:spPr>
        <p:txBody>
          <a:bodyPr wrap="square" rtlCol="0">
            <a:spAutoFit/>
          </a:bodyPr>
          <a:lstStyle/>
          <a:p>
            <a:r>
              <a:rPr lang="en-US" sz="1100">
                <a:solidFill>
                  <a:srgbClr val="0C223F"/>
                </a:solidFill>
              </a:rPr>
              <a:t>Database</a:t>
            </a:r>
          </a:p>
        </p:txBody>
      </p:sp>
      <p:sp>
        <p:nvSpPr>
          <p:cNvPr id="13" name="TextBox 12">
            <a:extLst>
              <a:ext uri="{FF2B5EF4-FFF2-40B4-BE49-F238E27FC236}">
                <a16:creationId xmlns:a16="http://schemas.microsoft.com/office/drawing/2014/main" id="{99CAD06B-C07F-46B7-A41A-07313D3A6A7C}"/>
              </a:ext>
            </a:extLst>
          </p:cNvPr>
          <p:cNvSpPr txBox="1"/>
          <p:nvPr/>
        </p:nvSpPr>
        <p:spPr>
          <a:xfrm>
            <a:off x="3428752" y="1807598"/>
            <a:ext cx="708175" cy="261610"/>
          </a:xfrm>
          <a:prstGeom prst="rect">
            <a:avLst/>
          </a:prstGeom>
          <a:noFill/>
        </p:spPr>
        <p:txBody>
          <a:bodyPr wrap="square" rtlCol="0">
            <a:spAutoFit/>
          </a:bodyPr>
          <a:lstStyle/>
          <a:p>
            <a:r>
              <a:rPr lang="en-US" sz="1100">
                <a:solidFill>
                  <a:srgbClr val="0C223F"/>
                </a:solidFill>
              </a:rPr>
              <a:t>Power BI</a:t>
            </a:r>
          </a:p>
        </p:txBody>
      </p:sp>
      <p:sp>
        <p:nvSpPr>
          <p:cNvPr id="14" name="TextBox 13">
            <a:extLst>
              <a:ext uri="{FF2B5EF4-FFF2-40B4-BE49-F238E27FC236}">
                <a16:creationId xmlns:a16="http://schemas.microsoft.com/office/drawing/2014/main" id="{7663DA25-4350-49D7-92DA-AAEEFA326E7A}"/>
              </a:ext>
            </a:extLst>
          </p:cNvPr>
          <p:cNvSpPr txBox="1"/>
          <p:nvPr/>
        </p:nvSpPr>
        <p:spPr>
          <a:xfrm>
            <a:off x="4810572" y="1804855"/>
            <a:ext cx="1080820" cy="261610"/>
          </a:xfrm>
          <a:prstGeom prst="rect">
            <a:avLst/>
          </a:prstGeom>
          <a:noFill/>
        </p:spPr>
        <p:txBody>
          <a:bodyPr wrap="square" rtlCol="0">
            <a:spAutoFit/>
          </a:bodyPr>
          <a:lstStyle/>
          <a:p>
            <a:pPr algn="ctr"/>
            <a:r>
              <a:rPr lang="en-US" sz="1100">
                <a:solidFill>
                  <a:srgbClr val="0C223F"/>
                </a:solidFill>
              </a:rPr>
              <a:t>PAX Dashboard</a:t>
            </a:r>
          </a:p>
        </p:txBody>
      </p:sp>
      <p:sp>
        <p:nvSpPr>
          <p:cNvPr id="15" name="TextBox 14">
            <a:extLst>
              <a:ext uri="{FF2B5EF4-FFF2-40B4-BE49-F238E27FC236}">
                <a16:creationId xmlns:a16="http://schemas.microsoft.com/office/drawing/2014/main" id="{FD0DD806-2CE2-466A-AF05-53B5AE65E137}"/>
              </a:ext>
            </a:extLst>
          </p:cNvPr>
          <p:cNvSpPr txBox="1"/>
          <p:nvPr/>
        </p:nvSpPr>
        <p:spPr>
          <a:xfrm>
            <a:off x="6531245" y="1807598"/>
            <a:ext cx="800211" cy="261610"/>
          </a:xfrm>
          <a:prstGeom prst="rect">
            <a:avLst/>
          </a:prstGeom>
          <a:noFill/>
        </p:spPr>
        <p:txBody>
          <a:bodyPr wrap="square" rtlCol="0">
            <a:spAutoFit/>
          </a:bodyPr>
          <a:lstStyle/>
          <a:p>
            <a:r>
              <a:rPr lang="en-US" sz="1100">
                <a:solidFill>
                  <a:srgbClr val="0C223F"/>
                </a:solidFill>
              </a:rPr>
              <a:t>Scorecard</a:t>
            </a:r>
          </a:p>
        </p:txBody>
      </p:sp>
      <p:sp>
        <p:nvSpPr>
          <p:cNvPr id="17" name="TextBox 16">
            <a:extLst>
              <a:ext uri="{FF2B5EF4-FFF2-40B4-BE49-F238E27FC236}">
                <a16:creationId xmlns:a16="http://schemas.microsoft.com/office/drawing/2014/main" id="{CE0CE381-624C-44CA-B2AE-90FE52B83AA7}"/>
              </a:ext>
            </a:extLst>
          </p:cNvPr>
          <p:cNvSpPr txBox="1"/>
          <p:nvPr/>
        </p:nvSpPr>
        <p:spPr>
          <a:xfrm>
            <a:off x="8164021" y="1814610"/>
            <a:ext cx="697487" cy="261610"/>
          </a:xfrm>
          <a:prstGeom prst="rect">
            <a:avLst/>
          </a:prstGeom>
          <a:noFill/>
        </p:spPr>
        <p:txBody>
          <a:bodyPr wrap="square" rtlCol="0">
            <a:spAutoFit/>
          </a:bodyPr>
          <a:lstStyle/>
          <a:p>
            <a:r>
              <a:rPr lang="en-US" sz="1100">
                <a:solidFill>
                  <a:srgbClr val="0C223F"/>
                </a:solidFill>
              </a:rPr>
              <a:t>Analytics</a:t>
            </a:r>
          </a:p>
        </p:txBody>
      </p:sp>
      <p:cxnSp>
        <p:nvCxnSpPr>
          <p:cNvPr id="18" name="Straight Arrow Connector 17">
            <a:extLst>
              <a:ext uri="{FF2B5EF4-FFF2-40B4-BE49-F238E27FC236}">
                <a16:creationId xmlns:a16="http://schemas.microsoft.com/office/drawing/2014/main" id="{F7BC831A-1DB4-44F1-884F-131EB4AA0689}"/>
              </a:ext>
            </a:extLst>
          </p:cNvPr>
          <p:cNvCxnSpPr/>
          <p:nvPr/>
        </p:nvCxnSpPr>
        <p:spPr>
          <a:xfrm>
            <a:off x="2340853" y="1651483"/>
            <a:ext cx="1340045" cy="0"/>
          </a:xfrm>
          <a:prstGeom prst="straightConnector1">
            <a:avLst/>
          </a:prstGeom>
          <a:ln w="9525">
            <a:solidFill>
              <a:srgbClr val="0C223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E1FEAB80-5204-49B4-B713-636DC898354B}"/>
              </a:ext>
            </a:extLst>
          </p:cNvPr>
          <p:cNvCxnSpPr/>
          <p:nvPr/>
        </p:nvCxnSpPr>
        <p:spPr>
          <a:xfrm>
            <a:off x="3901977" y="1654989"/>
            <a:ext cx="1340045" cy="0"/>
          </a:xfrm>
          <a:prstGeom prst="straightConnector1">
            <a:avLst/>
          </a:prstGeom>
          <a:ln w="9525">
            <a:solidFill>
              <a:srgbClr val="0C223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0" name="Straight Arrow Connector 19">
            <a:extLst>
              <a:ext uri="{FF2B5EF4-FFF2-40B4-BE49-F238E27FC236}">
                <a16:creationId xmlns:a16="http://schemas.microsoft.com/office/drawing/2014/main" id="{496F55C9-33AE-469C-8B17-FF44BC19E6C4}"/>
              </a:ext>
            </a:extLst>
          </p:cNvPr>
          <p:cNvCxnSpPr/>
          <p:nvPr/>
        </p:nvCxnSpPr>
        <p:spPr>
          <a:xfrm>
            <a:off x="5477006" y="1654989"/>
            <a:ext cx="1340045" cy="0"/>
          </a:xfrm>
          <a:prstGeom prst="straightConnector1">
            <a:avLst/>
          </a:prstGeom>
          <a:ln w="9525">
            <a:solidFill>
              <a:srgbClr val="0C223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3433FCAF-44E8-40EA-A934-E393D413620C}"/>
              </a:ext>
            </a:extLst>
          </p:cNvPr>
          <p:cNvCxnSpPr/>
          <p:nvPr/>
        </p:nvCxnSpPr>
        <p:spPr>
          <a:xfrm>
            <a:off x="7058420" y="1655691"/>
            <a:ext cx="1340045" cy="0"/>
          </a:xfrm>
          <a:prstGeom prst="straightConnector1">
            <a:avLst/>
          </a:prstGeom>
          <a:ln w="9525">
            <a:solidFill>
              <a:srgbClr val="0C223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C18247B4-0F46-4291-8797-AD7DE1AF71D3}"/>
              </a:ext>
            </a:extLst>
          </p:cNvPr>
          <p:cNvCxnSpPr/>
          <p:nvPr/>
        </p:nvCxnSpPr>
        <p:spPr>
          <a:xfrm>
            <a:off x="780217" y="1664105"/>
            <a:ext cx="1340045" cy="0"/>
          </a:xfrm>
          <a:prstGeom prst="straightConnector1">
            <a:avLst/>
          </a:prstGeom>
          <a:ln w="9525">
            <a:solidFill>
              <a:srgbClr val="0C223F"/>
            </a:solidFill>
            <a:tailEnd type="triangle"/>
          </a:ln>
          <a:effectLst/>
        </p:spPr>
        <p:style>
          <a:lnRef idx="2">
            <a:schemeClr val="accent1"/>
          </a:lnRef>
          <a:fillRef idx="0">
            <a:schemeClr val="accent1"/>
          </a:fillRef>
          <a:effectRef idx="1">
            <a:schemeClr val="accent1"/>
          </a:effectRef>
          <a:fontRef idx="minor">
            <a:schemeClr val="tx1"/>
          </a:fontRef>
        </p:style>
      </p:cxnSp>
      <p:sp>
        <p:nvSpPr>
          <p:cNvPr id="25" name="Title 1">
            <a:extLst>
              <a:ext uri="{FF2B5EF4-FFF2-40B4-BE49-F238E27FC236}">
                <a16:creationId xmlns:a16="http://schemas.microsoft.com/office/drawing/2014/main" id="{2E59B7BE-C1AF-4027-8150-797AE095BD67}"/>
              </a:ext>
            </a:extLst>
          </p:cNvPr>
          <p:cNvSpPr>
            <a:spLocks noGrp="1"/>
          </p:cNvSpPr>
          <p:nvPr>
            <p:ph type="title"/>
          </p:nvPr>
        </p:nvSpPr>
        <p:spPr>
          <a:xfrm>
            <a:off x="438936" y="620184"/>
            <a:ext cx="7315200" cy="609600"/>
          </a:xfrm>
        </p:spPr>
        <p:txBody>
          <a:bodyPr/>
          <a:lstStyle/>
          <a:p>
            <a:r>
              <a:rPr lang="en-US" sz="2400">
                <a:latin typeface="Georgia" panose="02040502050405020303" pitchFamily="18" charset="0"/>
              </a:rPr>
              <a:t>Solution #1: Develop a Solution for Raw Data Consumption</a:t>
            </a:r>
          </a:p>
        </p:txBody>
      </p:sp>
      <p:pic>
        <p:nvPicPr>
          <p:cNvPr id="3" name="Picture 2">
            <a:extLst>
              <a:ext uri="{FF2B5EF4-FFF2-40B4-BE49-F238E27FC236}">
                <a16:creationId xmlns:a16="http://schemas.microsoft.com/office/drawing/2014/main" id="{C962463D-098F-4A02-B94A-7799C055918E}"/>
              </a:ext>
            </a:extLst>
          </p:cNvPr>
          <p:cNvPicPr>
            <a:picLocks noChangeAspect="1"/>
          </p:cNvPicPr>
          <p:nvPr/>
        </p:nvPicPr>
        <p:blipFill rotWithShape="1">
          <a:blip r:embed="rId8"/>
          <a:srcRect l="12454" t="27053" r="12393" b="25841"/>
          <a:stretch/>
        </p:blipFill>
        <p:spPr>
          <a:xfrm>
            <a:off x="175385" y="2146669"/>
            <a:ext cx="2442454" cy="803746"/>
          </a:xfrm>
          <a:prstGeom prst="rect">
            <a:avLst/>
          </a:prstGeom>
        </p:spPr>
      </p:pic>
      <p:sp>
        <p:nvSpPr>
          <p:cNvPr id="4" name="TextBox 3">
            <a:extLst>
              <a:ext uri="{FF2B5EF4-FFF2-40B4-BE49-F238E27FC236}">
                <a16:creationId xmlns:a16="http://schemas.microsoft.com/office/drawing/2014/main" id="{02C80263-B3CA-4C1B-B51A-2D2C0155709D}"/>
              </a:ext>
            </a:extLst>
          </p:cNvPr>
          <p:cNvSpPr txBox="1"/>
          <p:nvPr/>
        </p:nvSpPr>
        <p:spPr>
          <a:xfrm>
            <a:off x="177947" y="2992712"/>
            <a:ext cx="2170915" cy="461665"/>
          </a:xfrm>
          <a:prstGeom prst="rect">
            <a:avLst/>
          </a:prstGeom>
          <a:solidFill>
            <a:schemeClr val="accent6">
              <a:lumMod val="40000"/>
              <a:lumOff val="60000"/>
            </a:schemeClr>
          </a:solidFill>
        </p:spPr>
        <p:txBody>
          <a:bodyPr wrap="square" rtlCol="0">
            <a:spAutoFit/>
          </a:bodyPr>
          <a:lstStyle/>
          <a:p>
            <a:r>
              <a:rPr lang="en-US" sz="2400" b="1"/>
              <a:t>Coaches Survey</a:t>
            </a:r>
          </a:p>
        </p:txBody>
      </p:sp>
      <p:sp>
        <p:nvSpPr>
          <p:cNvPr id="24" name="Right Brace 23">
            <a:extLst>
              <a:ext uri="{FF2B5EF4-FFF2-40B4-BE49-F238E27FC236}">
                <a16:creationId xmlns:a16="http://schemas.microsoft.com/office/drawing/2014/main" id="{0FF55373-EF7D-4372-BD39-6D8224705103}"/>
              </a:ext>
            </a:extLst>
          </p:cNvPr>
          <p:cNvSpPr/>
          <p:nvPr/>
        </p:nvSpPr>
        <p:spPr>
          <a:xfrm rot="5400000">
            <a:off x="4300977" y="1428630"/>
            <a:ext cx="542041" cy="8371006"/>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8" name="Rectangle: Rounded Corners 27">
            <a:extLst>
              <a:ext uri="{FF2B5EF4-FFF2-40B4-BE49-F238E27FC236}">
                <a16:creationId xmlns:a16="http://schemas.microsoft.com/office/drawing/2014/main" id="{E3D1A14F-FBED-4CC9-AC07-DD0F03C54B75}"/>
              </a:ext>
            </a:extLst>
          </p:cNvPr>
          <p:cNvSpPr/>
          <p:nvPr/>
        </p:nvSpPr>
        <p:spPr>
          <a:xfrm>
            <a:off x="1396612" y="5850691"/>
            <a:ext cx="2591594" cy="848655"/>
          </a:xfrm>
          <a:prstGeom prst="roundRect">
            <a:avLst/>
          </a:prstGeom>
          <a:solidFill>
            <a:schemeClr val="accent6">
              <a:lumMod val="75000"/>
            </a:schemeClr>
          </a:solidFill>
        </p:spPr>
        <p:style>
          <a:lnRef idx="1">
            <a:schemeClr val="accent2"/>
          </a:lnRef>
          <a:fillRef idx="3">
            <a:schemeClr val="accent2"/>
          </a:fillRef>
          <a:effectRef idx="2">
            <a:schemeClr val="accent2"/>
          </a:effectRef>
          <a:fontRef idx="minor">
            <a:schemeClr val="lt1"/>
          </a:fontRef>
        </p:style>
        <p:txBody>
          <a:bodyPr rtlCol="0" anchor="ctr"/>
          <a:lstStyle/>
          <a:p>
            <a:pPr algn="ctr"/>
            <a:r>
              <a:rPr lang="en-US"/>
              <a:t>1) End Survey and Submit Responses</a:t>
            </a:r>
          </a:p>
        </p:txBody>
      </p:sp>
      <p:sp>
        <p:nvSpPr>
          <p:cNvPr id="30" name="Rectangle: Rounded Corners 29">
            <a:extLst>
              <a:ext uri="{FF2B5EF4-FFF2-40B4-BE49-F238E27FC236}">
                <a16:creationId xmlns:a16="http://schemas.microsoft.com/office/drawing/2014/main" id="{9F40476D-3A92-4C26-B648-FBFBA16B118B}"/>
              </a:ext>
            </a:extLst>
          </p:cNvPr>
          <p:cNvSpPr/>
          <p:nvPr/>
        </p:nvSpPr>
        <p:spPr>
          <a:xfrm>
            <a:off x="5199667" y="5849046"/>
            <a:ext cx="2996153" cy="848655"/>
          </a:xfrm>
          <a:prstGeom prst="roundRect">
            <a:avLst/>
          </a:prstGeom>
          <a:solidFill>
            <a:schemeClr val="accent6">
              <a:lumMod val="75000"/>
            </a:schemeClr>
          </a:solidFill>
        </p:spPr>
        <p:style>
          <a:lnRef idx="1">
            <a:schemeClr val="accent2"/>
          </a:lnRef>
          <a:fillRef idx="3">
            <a:schemeClr val="accent2"/>
          </a:fillRef>
          <a:effectRef idx="2">
            <a:schemeClr val="accent2"/>
          </a:effectRef>
          <a:fontRef idx="minor">
            <a:schemeClr val="lt1"/>
          </a:fontRef>
        </p:style>
        <p:txBody>
          <a:bodyPr rtlCol="0" anchor="ctr"/>
          <a:lstStyle/>
          <a:p>
            <a:pPr algn="ctr"/>
            <a:r>
              <a:rPr lang="en-US"/>
              <a:t>2) Return to Table of Contents to Complete Another Survey Block</a:t>
            </a:r>
          </a:p>
        </p:txBody>
      </p:sp>
      <p:pic>
        <p:nvPicPr>
          <p:cNvPr id="34" name="Graphic 33" descr="Fork In Road">
            <a:extLst>
              <a:ext uri="{FF2B5EF4-FFF2-40B4-BE49-F238E27FC236}">
                <a16:creationId xmlns:a16="http://schemas.microsoft.com/office/drawing/2014/main" id="{F5665E36-043E-4828-88A8-F1CBE327174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10800000">
            <a:off x="4114800" y="5597230"/>
            <a:ext cx="914400" cy="914400"/>
          </a:xfrm>
          <a:prstGeom prst="rect">
            <a:avLst/>
          </a:prstGeom>
        </p:spPr>
      </p:pic>
    </p:spTree>
    <p:extLst>
      <p:ext uri="{BB962C8B-B14F-4D97-AF65-F5344CB8AC3E}">
        <p14:creationId xmlns:p14="http://schemas.microsoft.com/office/powerpoint/2010/main" val="3119186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graphicEl>
                                              <a:dgm id="{B7E3368F-2C4A-4C7C-A0E8-75BB33BB0063}"/>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graphicEl>
                                              <a:dgm id="{3254321D-FF61-42E7-885C-92FBB8E530CF}"/>
                                            </p:graphic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graphicEl>
                                              <a:dgm id="{361E0B9F-1A78-4FC4-8A97-1988B1E8BC08}"/>
                                            </p:graphic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graphicEl>
                                              <a:dgm id="{E042F5D5-C73B-4553-B7C2-7E1B487441BB}"/>
                                            </p:graphic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graphicEl>
                                              <a:dgm id="{B0273ECB-86CB-4B97-AE2C-BAC614D26A2F}"/>
                                            </p:graphic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graphicEl>
                                              <a:dgm id="{113A9B94-2E31-40E5-801D-652D548DB5D0}"/>
                                            </p:graphic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
                                            <p:graphicEl>
                                              <a:dgm id="{0C5D807F-744A-4505-948E-054A36F7E4C9}"/>
                                            </p:graphic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
                                            <p:graphicEl>
                                              <a:dgm id="{3ECC5335-0F07-4C1D-B70E-100D6423C756}"/>
                                            </p:graphic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
                                            <p:graphicEl>
                                              <a:dgm id="{B325DD97-EA96-435C-9B6F-3CD83A7DB401}"/>
                                            </p:graphic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
                                            <p:graphicEl>
                                              <a:dgm id="{7BDAF0DF-F123-4A46-BD2C-94F5C04BCC86}"/>
                                            </p:graphic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
                                            <p:graphicEl>
                                              <a:dgm id="{C54F1217-CF9A-4804-8B87-92A719FE8623}"/>
                                            </p:graphic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
                                            <p:graphicEl>
                                              <a:dgm id="{1C6DB46E-BCA6-495F-9873-9D1E835E30F2}"/>
                                            </p:graphic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
                                            <p:graphicEl>
                                              <a:dgm id="{1B3F2966-4444-4D03-AF8B-C7DF0B694B59}"/>
                                            </p:graphic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
                                            <p:graphicEl>
                                              <a:dgm id="{61EB3264-0F81-49E4-A8C3-8190DCF450C0}"/>
                                            </p:graphic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
                                            <p:graphicEl>
                                              <a:dgm id="{54C8A736-5FC8-40EE-B792-0268531389B4}"/>
                                            </p:graphic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4"/>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4"/>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8"/>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uiExpand="1">
        <p:bldSub>
          <a:bldDgm bld="one"/>
        </p:bldSub>
      </p:bldGraphic>
      <p:bldP spid="24" grpId="0" animBg="1"/>
      <p:bldP spid="28" grpId="0" animBg="1"/>
      <p:bldP spid="30"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8BC64961-D587-4BE9-A416-2F887F9142FC}"/>
              </a:ext>
            </a:extLst>
          </p:cNvPr>
          <p:cNvSpPr/>
          <p:nvPr/>
        </p:nvSpPr>
        <p:spPr>
          <a:xfrm>
            <a:off x="552186" y="1549805"/>
            <a:ext cx="228600" cy="228600"/>
          </a:xfrm>
          <a:prstGeom prst="ellipse">
            <a:avLst/>
          </a:prstGeom>
          <a:solidFill>
            <a:srgbClr val="0C223F"/>
          </a:solidFill>
          <a:ln>
            <a:solidFill>
              <a:srgbClr val="0C223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D37A06B7-05DA-4E18-9379-117BB8900678}"/>
              </a:ext>
            </a:extLst>
          </p:cNvPr>
          <p:cNvSpPr/>
          <p:nvPr/>
        </p:nvSpPr>
        <p:spPr>
          <a:xfrm>
            <a:off x="2120262" y="1549805"/>
            <a:ext cx="228600" cy="228600"/>
          </a:xfrm>
          <a:prstGeom prst="ellipse">
            <a:avLst/>
          </a:prstGeom>
          <a:noFill/>
          <a:ln>
            <a:solidFill>
              <a:srgbClr val="0C223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78798BB9-D7EA-4321-B35F-F79F8BE307E5}"/>
              </a:ext>
            </a:extLst>
          </p:cNvPr>
          <p:cNvSpPr/>
          <p:nvPr/>
        </p:nvSpPr>
        <p:spPr>
          <a:xfrm>
            <a:off x="3680898" y="1537183"/>
            <a:ext cx="228600" cy="228600"/>
          </a:xfrm>
          <a:prstGeom prst="ellipse">
            <a:avLst/>
          </a:prstGeom>
          <a:noFill/>
          <a:ln>
            <a:solidFill>
              <a:srgbClr val="0C223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90FEBC8C-53DB-42A5-808D-C9E93DF314FA}"/>
              </a:ext>
            </a:extLst>
          </p:cNvPr>
          <p:cNvSpPr/>
          <p:nvPr/>
        </p:nvSpPr>
        <p:spPr>
          <a:xfrm>
            <a:off x="6817051" y="1540689"/>
            <a:ext cx="228600" cy="228600"/>
          </a:xfrm>
          <a:prstGeom prst="ellipse">
            <a:avLst/>
          </a:prstGeom>
          <a:solidFill>
            <a:schemeClr val="bg1"/>
          </a:solidFill>
          <a:ln>
            <a:solidFill>
              <a:srgbClr val="0C223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7747EE80-B82F-409B-88B4-775D3D9FD6AC}"/>
              </a:ext>
            </a:extLst>
          </p:cNvPr>
          <p:cNvSpPr/>
          <p:nvPr/>
        </p:nvSpPr>
        <p:spPr>
          <a:xfrm>
            <a:off x="5242022" y="1549805"/>
            <a:ext cx="228600" cy="228600"/>
          </a:xfrm>
          <a:prstGeom prst="ellipse">
            <a:avLst/>
          </a:prstGeom>
          <a:solidFill>
            <a:schemeClr val="bg1"/>
          </a:solidFill>
          <a:ln>
            <a:solidFill>
              <a:srgbClr val="0C223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D5D4FBE6-AAB0-4FBF-90BE-A535D0CD666F}"/>
              </a:ext>
            </a:extLst>
          </p:cNvPr>
          <p:cNvSpPr/>
          <p:nvPr/>
        </p:nvSpPr>
        <p:spPr>
          <a:xfrm>
            <a:off x="8398465" y="1540689"/>
            <a:ext cx="228600" cy="228600"/>
          </a:xfrm>
          <a:prstGeom prst="ellipse">
            <a:avLst/>
          </a:prstGeom>
          <a:solidFill>
            <a:schemeClr val="bg1"/>
          </a:solidFill>
          <a:ln>
            <a:solidFill>
              <a:srgbClr val="0C223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1CEE4D9B-ADA4-4768-B41A-3FBF5837A875}"/>
              </a:ext>
            </a:extLst>
          </p:cNvPr>
          <p:cNvSpPr txBox="1"/>
          <p:nvPr/>
        </p:nvSpPr>
        <p:spPr>
          <a:xfrm>
            <a:off x="312398" y="1807598"/>
            <a:ext cx="708175" cy="261610"/>
          </a:xfrm>
          <a:prstGeom prst="rect">
            <a:avLst/>
          </a:prstGeom>
          <a:noFill/>
        </p:spPr>
        <p:txBody>
          <a:bodyPr wrap="square" rtlCol="0">
            <a:spAutoFit/>
          </a:bodyPr>
          <a:lstStyle/>
          <a:p>
            <a:r>
              <a:rPr lang="en-US" sz="1100">
                <a:solidFill>
                  <a:srgbClr val="0C223F"/>
                </a:solidFill>
              </a:rPr>
              <a:t>Qualtrics</a:t>
            </a:r>
          </a:p>
        </p:txBody>
      </p:sp>
      <p:sp>
        <p:nvSpPr>
          <p:cNvPr id="12" name="TextBox 11">
            <a:extLst>
              <a:ext uri="{FF2B5EF4-FFF2-40B4-BE49-F238E27FC236}">
                <a16:creationId xmlns:a16="http://schemas.microsoft.com/office/drawing/2014/main" id="{F046317A-6571-4822-AFA5-379784496B9A}"/>
              </a:ext>
            </a:extLst>
          </p:cNvPr>
          <p:cNvSpPr txBox="1"/>
          <p:nvPr/>
        </p:nvSpPr>
        <p:spPr>
          <a:xfrm>
            <a:off x="1851285" y="1814610"/>
            <a:ext cx="766554" cy="261610"/>
          </a:xfrm>
          <a:prstGeom prst="rect">
            <a:avLst/>
          </a:prstGeom>
          <a:noFill/>
        </p:spPr>
        <p:txBody>
          <a:bodyPr wrap="square" rtlCol="0">
            <a:spAutoFit/>
          </a:bodyPr>
          <a:lstStyle/>
          <a:p>
            <a:r>
              <a:rPr lang="en-US" sz="1100">
                <a:solidFill>
                  <a:srgbClr val="0C223F"/>
                </a:solidFill>
              </a:rPr>
              <a:t>Database</a:t>
            </a:r>
          </a:p>
        </p:txBody>
      </p:sp>
      <p:sp>
        <p:nvSpPr>
          <p:cNvPr id="13" name="TextBox 12">
            <a:extLst>
              <a:ext uri="{FF2B5EF4-FFF2-40B4-BE49-F238E27FC236}">
                <a16:creationId xmlns:a16="http://schemas.microsoft.com/office/drawing/2014/main" id="{99CAD06B-C07F-46B7-A41A-07313D3A6A7C}"/>
              </a:ext>
            </a:extLst>
          </p:cNvPr>
          <p:cNvSpPr txBox="1"/>
          <p:nvPr/>
        </p:nvSpPr>
        <p:spPr>
          <a:xfrm>
            <a:off x="3428752" y="1807598"/>
            <a:ext cx="708175" cy="261610"/>
          </a:xfrm>
          <a:prstGeom prst="rect">
            <a:avLst/>
          </a:prstGeom>
          <a:noFill/>
        </p:spPr>
        <p:txBody>
          <a:bodyPr wrap="square" rtlCol="0">
            <a:spAutoFit/>
          </a:bodyPr>
          <a:lstStyle/>
          <a:p>
            <a:r>
              <a:rPr lang="en-US" sz="1100">
                <a:solidFill>
                  <a:srgbClr val="0C223F"/>
                </a:solidFill>
              </a:rPr>
              <a:t>Power BI</a:t>
            </a:r>
          </a:p>
        </p:txBody>
      </p:sp>
      <p:sp>
        <p:nvSpPr>
          <p:cNvPr id="14" name="TextBox 13">
            <a:extLst>
              <a:ext uri="{FF2B5EF4-FFF2-40B4-BE49-F238E27FC236}">
                <a16:creationId xmlns:a16="http://schemas.microsoft.com/office/drawing/2014/main" id="{7663DA25-4350-49D7-92DA-AAEEFA326E7A}"/>
              </a:ext>
            </a:extLst>
          </p:cNvPr>
          <p:cNvSpPr txBox="1"/>
          <p:nvPr/>
        </p:nvSpPr>
        <p:spPr>
          <a:xfrm>
            <a:off x="4821522" y="1803469"/>
            <a:ext cx="1069600" cy="261610"/>
          </a:xfrm>
          <a:prstGeom prst="rect">
            <a:avLst/>
          </a:prstGeom>
          <a:noFill/>
        </p:spPr>
        <p:txBody>
          <a:bodyPr wrap="square" rtlCol="0">
            <a:spAutoFit/>
          </a:bodyPr>
          <a:lstStyle/>
          <a:p>
            <a:pPr algn="ctr"/>
            <a:r>
              <a:rPr lang="en-US" sz="1100">
                <a:solidFill>
                  <a:srgbClr val="0C223F"/>
                </a:solidFill>
              </a:rPr>
              <a:t>PAX Dashboard</a:t>
            </a:r>
          </a:p>
        </p:txBody>
      </p:sp>
      <p:sp>
        <p:nvSpPr>
          <p:cNvPr id="15" name="TextBox 14">
            <a:extLst>
              <a:ext uri="{FF2B5EF4-FFF2-40B4-BE49-F238E27FC236}">
                <a16:creationId xmlns:a16="http://schemas.microsoft.com/office/drawing/2014/main" id="{FD0DD806-2CE2-466A-AF05-53B5AE65E137}"/>
              </a:ext>
            </a:extLst>
          </p:cNvPr>
          <p:cNvSpPr txBox="1"/>
          <p:nvPr/>
        </p:nvSpPr>
        <p:spPr>
          <a:xfrm>
            <a:off x="6531245" y="1807598"/>
            <a:ext cx="800211" cy="261610"/>
          </a:xfrm>
          <a:prstGeom prst="rect">
            <a:avLst/>
          </a:prstGeom>
          <a:noFill/>
        </p:spPr>
        <p:txBody>
          <a:bodyPr wrap="square" rtlCol="0">
            <a:spAutoFit/>
          </a:bodyPr>
          <a:lstStyle/>
          <a:p>
            <a:r>
              <a:rPr lang="en-US" sz="1100">
                <a:solidFill>
                  <a:srgbClr val="0C223F"/>
                </a:solidFill>
              </a:rPr>
              <a:t>Scorecard</a:t>
            </a:r>
          </a:p>
        </p:txBody>
      </p:sp>
      <p:sp>
        <p:nvSpPr>
          <p:cNvPr id="17" name="TextBox 16">
            <a:extLst>
              <a:ext uri="{FF2B5EF4-FFF2-40B4-BE49-F238E27FC236}">
                <a16:creationId xmlns:a16="http://schemas.microsoft.com/office/drawing/2014/main" id="{CE0CE381-624C-44CA-B2AE-90FE52B83AA7}"/>
              </a:ext>
            </a:extLst>
          </p:cNvPr>
          <p:cNvSpPr txBox="1"/>
          <p:nvPr/>
        </p:nvSpPr>
        <p:spPr>
          <a:xfrm>
            <a:off x="8164021" y="1814610"/>
            <a:ext cx="697487" cy="261610"/>
          </a:xfrm>
          <a:prstGeom prst="rect">
            <a:avLst/>
          </a:prstGeom>
          <a:noFill/>
        </p:spPr>
        <p:txBody>
          <a:bodyPr wrap="square" rtlCol="0">
            <a:spAutoFit/>
          </a:bodyPr>
          <a:lstStyle/>
          <a:p>
            <a:r>
              <a:rPr lang="en-US" sz="1100">
                <a:solidFill>
                  <a:srgbClr val="0C223F"/>
                </a:solidFill>
              </a:rPr>
              <a:t>Analytics</a:t>
            </a:r>
          </a:p>
        </p:txBody>
      </p:sp>
      <p:cxnSp>
        <p:nvCxnSpPr>
          <p:cNvPr id="18" name="Straight Arrow Connector 17">
            <a:extLst>
              <a:ext uri="{FF2B5EF4-FFF2-40B4-BE49-F238E27FC236}">
                <a16:creationId xmlns:a16="http://schemas.microsoft.com/office/drawing/2014/main" id="{F7BC831A-1DB4-44F1-884F-131EB4AA0689}"/>
              </a:ext>
            </a:extLst>
          </p:cNvPr>
          <p:cNvCxnSpPr/>
          <p:nvPr/>
        </p:nvCxnSpPr>
        <p:spPr>
          <a:xfrm>
            <a:off x="2340853" y="1651483"/>
            <a:ext cx="1340045" cy="0"/>
          </a:xfrm>
          <a:prstGeom prst="straightConnector1">
            <a:avLst/>
          </a:prstGeom>
          <a:ln w="9525">
            <a:solidFill>
              <a:srgbClr val="0C223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E1FEAB80-5204-49B4-B713-636DC898354B}"/>
              </a:ext>
            </a:extLst>
          </p:cNvPr>
          <p:cNvCxnSpPr/>
          <p:nvPr/>
        </p:nvCxnSpPr>
        <p:spPr>
          <a:xfrm>
            <a:off x="3901977" y="1654989"/>
            <a:ext cx="1340045" cy="0"/>
          </a:xfrm>
          <a:prstGeom prst="straightConnector1">
            <a:avLst/>
          </a:prstGeom>
          <a:ln w="9525">
            <a:solidFill>
              <a:srgbClr val="0C223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0" name="Straight Arrow Connector 19">
            <a:extLst>
              <a:ext uri="{FF2B5EF4-FFF2-40B4-BE49-F238E27FC236}">
                <a16:creationId xmlns:a16="http://schemas.microsoft.com/office/drawing/2014/main" id="{496F55C9-33AE-469C-8B17-FF44BC19E6C4}"/>
              </a:ext>
            </a:extLst>
          </p:cNvPr>
          <p:cNvCxnSpPr/>
          <p:nvPr/>
        </p:nvCxnSpPr>
        <p:spPr>
          <a:xfrm>
            <a:off x="5477006" y="1654989"/>
            <a:ext cx="1340045" cy="0"/>
          </a:xfrm>
          <a:prstGeom prst="straightConnector1">
            <a:avLst/>
          </a:prstGeom>
          <a:ln w="9525">
            <a:solidFill>
              <a:srgbClr val="0C223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3433FCAF-44E8-40EA-A934-E393D413620C}"/>
              </a:ext>
            </a:extLst>
          </p:cNvPr>
          <p:cNvCxnSpPr/>
          <p:nvPr/>
        </p:nvCxnSpPr>
        <p:spPr>
          <a:xfrm>
            <a:off x="7058420" y="1655691"/>
            <a:ext cx="1340045" cy="0"/>
          </a:xfrm>
          <a:prstGeom prst="straightConnector1">
            <a:avLst/>
          </a:prstGeom>
          <a:ln w="9525">
            <a:solidFill>
              <a:srgbClr val="0C223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C18247B4-0F46-4291-8797-AD7DE1AF71D3}"/>
              </a:ext>
            </a:extLst>
          </p:cNvPr>
          <p:cNvCxnSpPr/>
          <p:nvPr/>
        </p:nvCxnSpPr>
        <p:spPr>
          <a:xfrm>
            <a:off x="780217" y="1664105"/>
            <a:ext cx="1340045" cy="0"/>
          </a:xfrm>
          <a:prstGeom prst="straightConnector1">
            <a:avLst/>
          </a:prstGeom>
          <a:ln w="9525">
            <a:solidFill>
              <a:srgbClr val="0C223F"/>
            </a:solidFill>
            <a:tailEnd type="triangle"/>
          </a:ln>
          <a:effectLst/>
        </p:spPr>
        <p:style>
          <a:lnRef idx="2">
            <a:schemeClr val="accent1"/>
          </a:lnRef>
          <a:fillRef idx="0">
            <a:schemeClr val="accent1"/>
          </a:fillRef>
          <a:effectRef idx="1">
            <a:schemeClr val="accent1"/>
          </a:effectRef>
          <a:fontRef idx="minor">
            <a:schemeClr val="tx1"/>
          </a:fontRef>
        </p:style>
      </p:cxnSp>
      <p:sp>
        <p:nvSpPr>
          <p:cNvPr id="25" name="Title 1">
            <a:extLst>
              <a:ext uri="{FF2B5EF4-FFF2-40B4-BE49-F238E27FC236}">
                <a16:creationId xmlns:a16="http://schemas.microsoft.com/office/drawing/2014/main" id="{2E59B7BE-C1AF-4027-8150-797AE095BD67}"/>
              </a:ext>
            </a:extLst>
          </p:cNvPr>
          <p:cNvSpPr>
            <a:spLocks noGrp="1"/>
          </p:cNvSpPr>
          <p:nvPr>
            <p:ph type="title"/>
          </p:nvPr>
        </p:nvSpPr>
        <p:spPr>
          <a:xfrm>
            <a:off x="438936" y="620184"/>
            <a:ext cx="7315200" cy="609600"/>
          </a:xfrm>
        </p:spPr>
        <p:txBody>
          <a:bodyPr/>
          <a:lstStyle/>
          <a:p>
            <a:r>
              <a:rPr lang="en-US" sz="2400">
                <a:latin typeface="Georgia" panose="02040502050405020303" pitchFamily="18" charset="0"/>
              </a:rPr>
              <a:t>Solution #1: Develop a Solution for Raw Data Consumption</a:t>
            </a:r>
          </a:p>
        </p:txBody>
      </p:sp>
      <p:pic>
        <p:nvPicPr>
          <p:cNvPr id="3" name="Picture 2">
            <a:extLst>
              <a:ext uri="{FF2B5EF4-FFF2-40B4-BE49-F238E27FC236}">
                <a16:creationId xmlns:a16="http://schemas.microsoft.com/office/drawing/2014/main" id="{C962463D-098F-4A02-B94A-7799C055918E}"/>
              </a:ext>
            </a:extLst>
          </p:cNvPr>
          <p:cNvPicPr>
            <a:picLocks noChangeAspect="1"/>
          </p:cNvPicPr>
          <p:nvPr/>
        </p:nvPicPr>
        <p:blipFill rotWithShape="1">
          <a:blip r:embed="rId3"/>
          <a:srcRect l="12454" t="27053" r="12393" b="25841"/>
          <a:stretch/>
        </p:blipFill>
        <p:spPr>
          <a:xfrm>
            <a:off x="175385" y="2146669"/>
            <a:ext cx="2442454" cy="803746"/>
          </a:xfrm>
          <a:prstGeom prst="rect">
            <a:avLst/>
          </a:prstGeom>
        </p:spPr>
      </p:pic>
      <p:sp>
        <p:nvSpPr>
          <p:cNvPr id="4" name="TextBox 3">
            <a:extLst>
              <a:ext uri="{FF2B5EF4-FFF2-40B4-BE49-F238E27FC236}">
                <a16:creationId xmlns:a16="http://schemas.microsoft.com/office/drawing/2014/main" id="{02C80263-B3CA-4C1B-B51A-2D2C0155709D}"/>
              </a:ext>
            </a:extLst>
          </p:cNvPr>
          <p:cNvSpPr txBox="1"/>
          <p:nvPr/>
        </p:nvSpPr>
        <p:spPr>
          <a:xfrm>
            <a:off x="177947" y="2992712"/>
            <a:ext cx="2170915" cy="461665"/>
          </a:xfrm>
          <a:prstGeom prst="rect">
            <a:avLst/>
          </a:prstGeom>
          <a:solidFill>
            <a:schemeClr val="accent6">
              <a:lumMod val="40000"/>
              <a:lumOff val="60000"/>
            </a:schemeClr>
          </a:solidFill>
        </p:spPr>
        <p:txBody>
          <a:bodyPr wrap="square" rtlCol="0">
            <a:spAutoFit/>
          </a:bodyPr>
          <a:lstStyle/>
          <a:p>
            <a:r>
              <a:rPr lang="en-US" sz="2400" b="1"/>
              <a:t>Coaches Survey</a:t>
            </a:r>
          </a:p>
        </p:txBody>
      </p:sp>
      <p:pic>
        <p:nvPicPr>
          <p:cNvPr id="16" name="Picture 15">
            <a:extLst>
              <a:ext uri="{FF2B5EF4-FFF2-40B4-BE49-F238E27FC236}">
                <a16:creationId xmlns:a16="http://schemas.microsoft.com/office/drawing/2014/main" id="{D0072071-EC9A-4300-A557-2E2CDEAA864E}"/>
              </a:ext>
            </a:extLst>
          </p:cNvPr>
          <p:cNvPicPr>
            <a:picLocks noChangeAspect="1"/>
          </p:cNvPicPr>
          <p:nvPr/>
        </p:nvPicPr>
        <p:blipFill>
          <a:blip r:embed="rId4"/>
          <a:stretch>
            <a:fillRect/>
          </a:stretch>
        </p:blipFill>
        <p:spPr>
          <a:xfrm>
            <a:off x="3019816" y="2322560"/>
            <a:ext cx="5378649" cy="4535440"/>
          </a:xfrm>
          <a:prstGeom prst="rect">
            <a:avLst/>
          </a:prstGeom>
        </p:spPr>
      </p:pic>
    </p:spTree>
    <p:extLst>
      <p:ext uri="{BB962C8B-B14F-4D97-AF65-F5344CB8AC3E}">
        <p14:creationId xmlns:p14="http://schemas.microsoft.com/office/powerpoint/2010/main" val="30359083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4DB7A-FBA7-2A4A-B97C-745FC7DC7B9B}"/>
              </a:ext>
            </a:extLst>
          </p:cNvPr>
          <p:cNvSpPr>
            <a:spLocks noGrp="1"/>
          </p:cNvSpPr>
          <p:nvPr>
            <p:ph type="title"/>
          </p:nvPr>
        </p:nvSpPr>
        <p:spPr>
          <a:xfrm>
            <a:off x="457200" y="571995"/>
            <a:ext cx="7315200" cy="609600"/>
          </a:xfrm>
        </p:spPr>
        <p:txBody>
          <a:bodyPr>
            <a:normAutofit/>
          </a:bodyPr>
          <a:lstStyle/>
          <a:p>
            <a:pPr>
              <a:lnSpc>
                <a:spcPct val="90000"/>
              </a:lnSpc>
            </a:pPr>
            <a:r>
              <a:rPr lang="en-US" sz="2350"/>
              <a:t>Solution #2: Develop a Solution to Ingest Data </a:t>
            </a:r>
          </a:p>
        </p:txBody>
      </p:sp>
      <p:pic>
        <p:nvPicPr>
          <p:cNvPr id="4" name="Picture 3" descr="Graphical user interface&#10;&#10;Description automatically generated">
            <a:extLst>
              <a:ext uri="{FF2B5EF4-FFF2-40B4-BE49-F238E27FC236}">
                <a16:creationId xmlns:a16="http://schemas.microsoft.com/office/drawing/2014/main" id="{2C82B262-CFA1-1949-B5E1-EC912F1E0FDF}"/>
              </a:ext>
            </a:extLst>
          </p:cNvPr>
          <p:cNvPicPr>
            <a:picLocks noChangeAspect="1"/>
          </p:cNvPicPr>
          <p:nvPr/>
        </p:nvPicPr>
        <p:blipFill>
          <a:blip r:embed="rId3"/>
          <a:stretch>
            <a:fillRect/>
          </a:stretch>
        </p:blipFill>
        <p:spPr>
          <a:xfrm>
            <a:off x="5461850" y="2438400"/>
            <a:ext cx="3394709" cy="4114800"/>
          </a:xfrm>
          <a:prstGeom prst="rect">
            <a:avLst/>
          </a:prstGeom>
          <a:noFill/>
        </p:spPr>
      </p:pic>
      <p:sp>
        <p:nvSpPr>
          <p:cNvPr id="5" name="Oval 4">
            <a:extLst>
              <a:ext uri="{FF2B5EF4-FFF2-40B4-BE49-F238E27FC236}">
                <a16:creationId xmlns:a16="http://schemas.microsoft.com/office/drawing/2014/main" id="{8BC64961-D587-4BE9-A416-2F887F9142FC}"/>
              </a:ext>
            </a:extLst>
          </p:cNvPr>
          <p:cNvSpPr/>
          <p:nvPr/>
        </p:nvSpPr>
        <p:spPr>
          <a:xfrm>
            <a:off x="552186" y="1549805"/>
            <a:ext cx="228600" cy="228600"/>
          </a:xfrm>
          <a:prstGeom prst="ellipse">
            <a:avLst/>
          </a:prstGeom>
          <a:noFill/>
          <a:ln>
            <a:solidFill>
              <a:srgbClr val="0C223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D37A06B7-05DA-4E18-9379-117BB8900678}"/>
              </a:ext>
            </a:extLst>
          </p:cNvPr>
          <p:cNvSpPr/>
          <p:nvPr/>
        </p:nvSpPr>
        <p:spPr>
          <a:xfrm>
            <a:off x="2120262" y="1549805"/>
            <a:ext cx="228600" cy="228600"/>
          </a:xfrm>
          <a:prstGeom prst="ellipse">
            <a:avLst/>
          </a:prstGeom>
          <a:noFill/>
          <a:ln>
            <a:solidFill>
              <a:srgbClr val="0C223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78798BB9-D7EA-4321-B35F-F79F8BE307E5}"/>
              </a:ext>
            </a:extLst>
          </p:cNvPr>
          <p:cNvSpPr/>
          <p:nvPr/>
        </p:nvSpPr>
        <p:spPr>
          <a:xfrm>
            <a:off x="3680898" y="1537183"/>
            <a:ext cx="228600" cy="228600"/>
          </a:xfrm>
          <a:prstGeom prst="ellipse">
            <a:avLst/>
          </a:prstGeom>
          <a:solidFill>
            <a:schemeClr val="bg1"/>
          </a:solidFill>
          <a:ln>
            <a:solidFill>
              <a:srgbClr val="0C223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90FEBC8C-53DB-42A5-808D-C9E93DF314FA}"/>
              </a:ext>
            </a:extLst>
          </p:cNvPr>
          <p:cNvSpPr/>
          <p:nvPr/>
        </p:nvSpPr>
        <p:spPr>
          <a:xfrm>
            <a:off x="6817051" y="1540689"/>
            <a:ext cx="228600" cy="228600"/>
          </a:xfrm>
          <a:prstGeom prst="ellipse">
            <a:avLst/>
          </a:prstGeom>
          <a:solidFill>
            <a:schemeClr val="bg1"/>
          </a:solidFill>
          <a:ln>
            <a:solidFill>
              <a:srgbClr val="0C223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7747EE80-B82F-409B-88B4-775D3D9FD6AC}"/>
              </a:ext>
            </a:extLst>
          </p:cNvPr>
          <p:cNvSpPr/>
          <p:nvPr/>
        </p:nvSpPr>
        <p:spPr>
          <a:xfrm>
            <a:off x="5242022" y="1549805"/>
            <a:ext cx="228600" cy="228600"/>
          </a:xfrm>
          <a:prstGeom prst="ellipse">
            <a:avLst/>
          </a:prstGeom>
          <a:solidFill>
            <a:schemeClr val="bg1"/>
          </a:solidFill>
          <a:ln>
            <a:solidFill>
              <a:srgbClr val="0C223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D5D4FBE6-AAB0-4FBF-90BE-A535D0CD666F}"/>
              </a:ext>
            </a:extLst>
          </p:cNvPr>
          <p:cNvSpPr/>
          <p:nvPr/>
        </p:nvSpPr>
        <p:spPr>
          <a:xfrm>
            <a:off x="8398465" y="1540689"/>
            <a:ext cx="228600" cy="228600"/>
          </a:xfrm>
          <a:prstGeom prst="ellipse">
            <a:avLst/>
          </a:prstGeom>
          <a:solidFill>
            <a:schemeClr val="bg1"/>
          </a:solidFill>
          <a:ln>
            <a:solidFill>
              <a:srgbClr val="0C223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1CEE4D9B-ADA4-4768-B41A-3FBF5837A875}"/>
              </a:ext>
            </a:extLst>
          </p:cNvPr>
          <p:cNvSpPr txBox="1"/>
          <p:nvPr/>
        </p:nvSpPr>
        <p:spPr>
          <a:xfrm>
            <a:off x="312398" y="1807598"/>
            <a:ext cx="708175" cy="261610"/>
          </a:xfrm>
          <a:prstGeom prst="rect">
            <a:avLst/>
          </a:prstGeom>
          <a:noFill/>
        </p:spPr>
        <p:txBody>
          <a:bodyPr wrap="square" rtlCol="0">
            <a:spAutoFit/>
          </a:bodyPr>
          <a:lstStyle/>
          <a:p>
            <a:r>
              <a:rPr lang="en-US" sz="1100">
                <a:solidFill>
                  <a:srgbClr val="0C223F"/>
                </a:solidFill>
              </a:rPr>
              <a:t>Qualtrics</a:t>
            </a:r>
          </a:p>
        </p:txBody>
      </p:sp>
      <p:sp>
        <p:nvSpPr>
          <p:cNvPr id="12" name="TextBox 11">
            <a:extLst>
              <a:ext uri="{FF2B5EF4-FFF2-40B4-BE49-F238E27FC236}">
                <a16:creationId xmlns:a16="http://schemas.microsoft.com/office/drawing/2014/main" id="{F046317A-6571-4822-AFA5-379784496B9A}"/>
              </a:ext>
            </a:extLst>
          </p:cNvPr>
          <p:cNvSpPr txBox="1"/>
          <p:nvPr/>
        </p:nvSpPr>
        <p:spPr>
          <a:xfrm>
            <a:off x="1851285" y="1814610"/>
            <a:ext cx="766554" cy="261610"/>
          </a:xfrm>
          <a:prstGeom prst="rect">
            <a:avLst/>
          </a:prstGeom>
          <a:noFill/>
        </p:spPr>
        <p:txBody>
          <a:bodyPr wrap="square" rtlCol="0">
            <a:spAutoFit/>
          </a:bodyPr>
          <a:lstStyle/>
          <a:p>
            <a:r>
              <a:rPr lang="en-US" sz="1100">
                <a:solidFill>
                  <a:srgbClr val="0C223F"/>
                </a:solidFill>
              </a:rPr>
              <a:t>Database</a:t>
            </a:r>
          </a:p>
        </p:txBody>
      </p:sp>
      <p:sp>
        <p:nvSpPr>
          <p:cNvPr id="13" name="TextBox 12">
            <a:extLst>
              <a:ext uri="{FF2B5EF4-FFF2-40B4-BE49-F238E27FC236}">
                <a16:creationId xmlns:a16="http://schemas.microsoft.com/office/drawing/2014/main" id="{99CAD06B-C07F-46B7-A41A-07313D3A6A7C}"/>
              </a:ext>
            </a:extLst>
          </p:cNvPr>
          <p:cNvSpPr txBox="1"/>
          <p:nvPr/>
        </p:nvSpPr>
        <p:spPr>
          <a:xfrm>
            <a:off x="3428752" y="1807598"/>
            <a:ext cx="708175" cy="261610"/>
          </a:xfrm>
          <a:prstGeom prst="rect">
            <a:avLst/>
          </a:prstGeom>
          <a:noFill/>
        </p:spPr>
        <p:txBody>
          <a:bodyPr wrap="square" rtlCol="0">
            <a:spAutoFit/>
          </a:bodyPr>
          <a:lstStyle/>
          <a:p>
            <a:r>
              <a:rPr lang="en-US" sz="1100">
                <a:solidFill>
                  <a:srgbClr val="0C223F"/>
                </a:solidFill>
              </a:rPr>
              <a:t>Power BI</a:t>
            </a:r>
          </a:p>
        </p:txBody>
      </p:sp>
      <p:sp>
        <p:nvSpPr>
          <p:cNvPr id="14" name="TextBox 13">
            <a:extLst>
              <a:ext uri="{FF2B5EF4-FFF2-40B4-BE49-F238E27FC236}">
                <a16:creationId xmlns:a16="http://schemas.microsoft.com/office/drawing/2014/main" id="{7663DA25-4350-49D7-92DA-AAEEFA326E7A}"/>
              </a:ext>
            </a:extLst>
          </p:cNvPr>
          <p:cNvSpPr txBox="1"/>
          <p:nvPr/>
        </p:nvSpPr>
        <p:spPr>
          <a:xfrm>
            <a:off x="4799082" y="1807598"/>
            <a:ext cx="1114479" cy="261610"/>
          </a:xfrm>
          <a:prstGeom prst="rect">
            <a:avLst/>
          </a:prstGeom>
          <a:noFill/>
        </p:spPr>
        <p:txBody>
          <a:bodyPr wrap="square" rtlCol="0">
            <a:spAutoFit/>
          </a:bodyPr>
          <a:lstStyle/>
          <a:p>
            <a:pPr algn="ctr"/>
            <a:r>
              <a:rPr lang="en-US" sz="1100">
                <a:solidFill>
                  <a:srgbClr val="0C223F"/>
                </a:solidFill>
              </a:rPr>
              <a:t>PAX Dashboard</a:t>
            </a:r>
          </a:p>
        </p:txBody>
      </p:sp>
      <p:sp>
        <p:nvSpPr>
          <p:cNvPr id="15" name="TextBox 14">
            <a:extLst>
              <a:ext uri="{FF2B5EF4-FFF2-40B4-BE49-F238E27FC236}">
                <a16:creationId xmlns:a16="http://schemas.microsoft.com/office/drawing/2014/main" id="{FD0DD806-2CE2-466A-AF05-53B5AE65E137}"/>
              </a:ext>
            </a:extLst>
          </p:cNvPr>
          <p:cNvSpPr txBox="1"/>
          <p:nvPr/>
        </p:nvSpPr>
        <p:spPr>
          <a:xfrm>
            <a:off x="6531245" y="1807598"/>
            <a:ext cx="800211" cy="261610"/>
          </a:xfrm>
          <a:prstGeom prst="rect">
            <a:avLst/>
          </a:prstGeom>
          <a:noFill/>
        </p:spPr>
        <p:txBody>
          <a:bodyPr wrap="square" rtlCol="0">
            <a:spAutoFit/>
          </a:bodyPr>
          <a:lstStyle/>
          <a:p>
            <a:r>
              <a:rPr lang="en-US" sz="1100">
                <a:solidFill>
                  <a:srgbClr val="0C223F"/>
                </a:solidFill>
              </a:rPr>
              <a:t>Scorecard</a:t>
            </a:r>
          </a:p>
        </p:txBody>
      </p:sp>
      <p:sp>
        <p:nvSpPr>
          <p:cNvPr id="17" name="TextBox 16">
            <a:extLst>
              <a:ext uri="{FF2B5EF4-FFF2-40B4-BE49-F238E27FC236}">
                <a16:creationId xmlns:a16="http://schemas.microsoft.com/office/drawing/2014/main" id="{CE0CE381-624C-44CA-B2AE-90FE52B83AA7}"/>
              </a:ext>
            </a:extLst>
          </p:cNvPr>
          <p:cNvSpPr txBox="1"/>
          <p:nvPr/>
        </p:nvSpPr>
        <p:spPr>
          <a:xfrm>
            <a:off x="8164021" y="1814610"/>
            <a:ext cx="697487" cy="261610"/>
          </a:xfrm>
          <a:prstGeom prst="rect">
            <a:avLst/>
          </a:prstGeom>
          <a:noFill/>
        </p:spPr>
        <p:txBody>
          <a:bodyPr wrap="square" rtlCol="0">
            <a:spAutoFit/>
          </a:bodyPr>
          <a:lstStyle/>
          <a:p>
            <a:r>
              <a:rPr lang="en-US" sz="1100">
                <a:solidFill>
                  <a:srgbClr val="0C223F"/>
                </a:solidFill>
              </a:rPr>
              <a:t>Analytics</a:t>
            </a:r>
          </a:p>
        </p:txBody>
      </p:sp>
      <p:cxnSp>
        <p:nvCxnSpPr>
          <p:cNvPr id="18" name="Straight Arrow Connector 17">
            <a:extLst>
              <a:ext uri="{FF2B5EF4-FFF2-40B4-BE49-F238E27FC236}">
                <a16:creationId xmlns:a16="http://schemas.microsoft.com/office/drawing/2014/main" id="{F7BC831A-1DB4-44F1-884F-131EB4AA0689}"/>
              </a:ext>
            </a:extLst>
          </p:cNvPr>
          <p:cNvCxnSpPr/>
          <p:nvPr/>
        </p:nvCxnSpPr>
        <p:spPr>
          <a:xfrm>
            <a:off x="2340853" y="1651483"/>
            <a:ext cx="1340045" cy="0"/>
          </a:xfrm>
          <a:prstGeom prst="straightConnector1">
            <a:avLst/>
          </a:prstGeom>
          <a:ln w="9525">
            <a:solidFill>
              <a:srgbClr val="0C223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E1FEAB80-5204-49B4-B713-636DC898354B}"/>
              </a:ext>
            </a:extLst>
          </p:cNvPr>
          <p:cNvCxnSpPr/>
          <p:nvPr/>
        </p:nvCxnSpPr>
        <p:spPr>
          <a:xfrm>
            <a:off x="3901977" y="1654989"/>
            <a:ext cx="1340045" cy="0"/>
          </a:xfrm>
          <a:prstGeom prst="straightConnector1">
            <a:avLst/>
          </a:prstGeom>
          <a:ln w="9525">
            <a:solidFill>
              <a:srgbClr val="0C223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0" name="Straight Arrow Connector 19">
            <a:extLst>
              <a:ext uri="{FF2B5EF4-FFF2-40B4-BE49-F238E27FC236}">
                <a16:creationId xmlns:a16="http://schemas.microsoft.com/office/drawing/2014/main" id="{496F55C9-33AE-469C-8B17-FF44BC19E6C4}"/>
              </a:ext>
            </a:extLst>
          </p:cNvPr>
          <p:cNvCxnSpPr/>
          <p:nvPr/>
        </p:nvCxnSpPr>
        <p:spPr>
          <a:xfrm>
            <a:off x="5477006" y="1654989"/>
            <a:ext cx="1340045" cy="0"/>
          </a:xfrm>
          <a:prstGeom prst="straightConnector1">
            <a:avLst/>
          </a:prstGeom>
          <a:ln w="9525">
            <a:solidFill>
              <a:srgbClr val="0C223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3433FCAF-44E8-40EA-A934-E393D413620C}"/>
              </a:ext>
            </a:extLst>
          </p:cNvPr>
          <p:cNvCxnSpPr/>
          <p:nvPr/>
        </p:nvCxnSpPr>
        <p:spPr>
          <a:xfrm>
            <a:off x="7058420" y="1655691"/>
            <a:ext cx="1340045" cy="0"/>
          </a:xfrm>
          <a:prstGeom prst="straightConnector1">
            <a:avLst/>
          </a:prstGeom>
          <a:ln w="9525">
            <a:solidFill>
              <a:srgbClr val="0C223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C18247B4-0F46-4291-8797-AD7DE1AF71D3}"/>
              </a:ext>
            </a:extLst>
          </p:cNvPr>
          <p:cNvCxnSpPr/>
          <p:nvPr/>
        </p:nvCxnSpPr>
        <p:spPr>
          <a:xfrm>
            <a:off x="780217" y="1664105"/>
            <a:ext cx="1340045" cy="0"/>
          </a:xfrm>
          <a:prstGeom prst="straightConnector1">
            <a:avLst/>
          </a:prstGeom>
          <a:ln w="76200">
            <a:solidFill>
              <a:srgbClr val="0C223F"/>
            </a:solidFill>
            <a:tailEnd type="triangle"/>
          </a:ln>
          <a:effectLst/>
        </p:spPr>
        <p:style>
          <a:lnRef idx="2">
            <a:schemeClr val="accent1"/>
          </a:lnRef>
          <a:fillRef idx="0">
            <a:schemeClr val="accent1"/>
          </a:fillRef>
          <a:effectRef idx="1">
            <a:schemeClr val="accent1"/>
          </a:effectRef>
          <a:fontRef idx="minor">
            <a:schemeClr val="tx1"/>
          </a:fontRef>
        </p:style>
      </p:cxnSp>
      <p:sp>
        <p:nvSpPr>
          <p:cNvPr id="3" name="TextBox 2">
            <a:extLst>
              <a:ext uri="{FF2B5EF4-FFF2-40B4-BE49-F238E27FC236}">
                <a16:creationId xmlns:a16="http://schemas.microsoft.com/office/drawing/2014/main" id="{1479B48B-85DA-DF4F-9D07-90CC2B122CF1}"/>
              </a:ext>
            </a:extLst>
          </p:cNvPr>
          <p:cNvSpPr txBox="1"/>
          <p:nvPr/>
        </p:nvSpPr>
        <p:spPr>
          <a:xfrm>
            <a:off x="9850170" y="2625505"/>
            <a:ext cx="184731" cy="369332"/>
          </a:xfrm>
          <a:prstGeom prst="rect">
            <a:avLst/>
          </a:prstGeom>
          <a:noFill/>
        </p:spPr>
        <p:txBody>
          <a:bodyPr wrap="none" rtlCol="0">
            <a:spAutoFit/>
          </a:bodyPr>
          <a:lstStyle/>
          <a:p>
            <a:endParaRPr lang="en-US"/>
          </a:p>
        </p:txBody>
      </p:sp>
      <p:pic>
        <p:nvPicPr>
          <p:cNvPr id="36" name="Content Placeholder 35" descr="Graphical user interface, text, application&#10;&#10;Description automatically generated">
            <a:extLst>
              <a:ext uri="{FF2B5EF4-FFF2-40B4-BE49-F238E27FC236}">
                <a16:creationId xmlns:a16="http://schemas.microsoft.com/office/drawing/2014/main" id="{67B99CA8-0FFA-5846-AC9F-B6F45EA2CFF6}"/>
              </a:ext>
            </a:extLst>
          </p:cNvPr>
          <p:cNvPicPr>
            <a:picLocks noGrp="1" noChangeAspect="1"/>
          </p:cNvPicPr>
          <p:nvPr>
            <p:ph sz="half" idx="1"/>
          </p:nvPr>
        </p:nvPicPr>
        <p:blipFill>
          <a:blip r:embed="rId4"/>
          <a:stretch>
            <a:fillRect/>
          </a:stretch>
        </p:blipFill>
        <p:spPr>
          <a:xfrm>
            <a:off x="105371" y="2589408"/>
            <a:ext cx="5136651" cy="3889023"/>
          </a:xfrm>
        </p:spPr>
      </p:pic>
    </p:spTree>
    <p:extLst>
      <p:ext uri="{BB962C8B-B14F-4D97-AF65-F5344CB8AC3E}">
        <p14:creationId xmlns:p14="http://schemas.microsoft.com/office/powerpoint/2010/main" val="7894712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8BC64961-D587-4BE9-A416-2F887F9142FC}"/>
              </a:ext>
            </a:extLst>
          </p:cNvPr>
          <p:cNvSpPr/>
          <p:nvPr/>
        </p:nvSpPr>
        <p:spPr>
          <a:xfrm>
            <a:off x="552186" y="1549805"/>
            <a:ext cx="228600" cy="228600"/>
          </a:xfrm>
          <a:prstGeom prst="ellipse">
            <a:avLst/>
          </a:prstGeom>
          <a:noFill/>
          <a:ln>
            <a:solidFill>
              <a:srgbClr val="0C223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D37A06B7-05DA-4E18-9379-117BB8900678}"/>
              </a:ext>
            </a:extLst>
          </p:cNvPr>
          <p:cNvSpPr/>
          <p:nvPr/>
        </p:nvSpPr>
        <p:spPr>
          <a:xfrm>
            <a:off x="2120262" y="1549805"/>
            <a:ext cx="228600" cy="228600"/>
          </a:xfrm>
          <a:prstGeom prst="ellipse">
            <a:avLst/>
          </a:prstGeom>
          <a:solidFill>
            <a:srgbClr val="0C223F"/>
          </a:solidFill>
          <a:ln>
            <a:solidFill>
              <a:srgbClr val="0C223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78798BB9-D7EA-4321-B35F-F79F8BE307E5}"/>
              </a:ext>
            </a:extLst>
          </p:cNvPr>
          <p:cNvSpPr/>
          <p:nvPr/>
        </p:nvSpPr>
        <p:spPr>
          <a:xfrm>
            <a:off x="3680898" y="1537183"/>
            <a:ext cx="228600" cy="228600"/>
          </a:xfrm>
          <a:prstGeom prst="ellipse">
            <a:avLst/>
          </a:prstGeom>
          <a:noFill/>
          <a:ln>
            <a:solidFill>
              <a:srgbClr val="0C223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90FEBC8C-53DB-42A5-808D-C9E93DF314FA}"/>
              </a:ext>
            </a:extLst>
          </p:cNvPr>
          <p:cNvSpPr/>
          <p:nvPr/>
        </p:nvSpPr>
        <p:spPr>
          <a:xfrm>
            <a:off x="6817051" y="1540689"/>
            <a:ext cx="228600" cy="228600"/>
          </a:xfrm>
          <a:prstGeom prst="ellipse">
            <a:avLst/>
          </a:prstGeom>
          <a:solidFill>
            <a:schemeClr val="bg1"/>
          </a:solidFill>
          <a:ln>
            <a:solidFill>
              <a:srgbClr val="0C223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7747EE80-B82F-409B-88B4-775D3D9FD6AC}"/>
              </a:ext>
            </a:extLst>
          </p:cNvPr>
          <p:cNvSpPr/>
          <p:nvPr/>
        </p:nvSpPr>
        <p:spPr>
          <a:xfrm>
            <a:off x="5242022" y="1549805"/>
            <a:ext cx="228600" cy="228600"/>
          </a:xfrm>
          <a:prstGeom prst="ellipse">
            <a:avLst/>
          </a:prstGeom>
          <a:solidFill>
            <a:schemeClr val="bg1"/>
          </a:solidFill>
          <a:ln>
            <a:solidFill>
              <a:srgbClr val="0C223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D5D4FBE6-AAB0-4FBF-90BE-A535D0CD666F}"/>
              </a:ext>
            </a:extLst>
          </p:cNvPr>
          <p:cNvSpPr/>
          <p:nvPr/>
        </p:nvSpPr>
        <p:spPr>
          <a:xfrm>
            <a:off x="8398465" y="1540689"/>
            <a:ext cx="228600" cy="228600"/>
          </a:xfrm>
          <a:prstGeom prst="ellipse">
            <a:avLst/>
          </a:prstGeom>
          <a:solidFill>
            <a:schemeClr val="bg1"/>
          </a:solidFill>
          <a:ln>
            <a:solidFill>
              <a:srgbClr val="0C223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1CEE4D9B-ADA4-4768-B41A-3FBF5837A875}"/>
              </a:ext>
            </a:extLst>
          </p:cNvPr>
          <p:cNvSpPr txBox="1"/>
          <p:nvPr/>
        </p:nvSpPr>
        <p:spPr>
          <a:xfrm>
            <a:off x="312398" y="1807598"/>
            <a:ext cx="708175" cy="261610"/>
          </a:xfrm>
          <a:prstGeom prst="rect">
            <a:avLst/>
          </a:prstGeom>
          <a:noFill/>
        </p:spPr>
        <p:txBody>
          <a:bodyPr wrap="square" rtlCol="0">
            <a:spAutoFit/>
          </a:bodyPr>
          <a:lstStyle/>
          <a:p>
            <a:r>
              <a:rPr lang="en-US" sz="1100">
                <a:solidFill>
                  <a:srgbClr val="0C223F"/>
                </a:solidFill>
              </a:rPr>
              <a:t>Qualtrics</a:t>
            </a:r>
          </a:p>
        </p:txBody>
      </p:sp>
      <p:sp>
        <p:nvSpPr>
          <p:cNvPr id="12" name="TextBox 11">
            <a:extLst>
              <a:ext uri="{FF2B5EF4-FFF2-40B4-BE49-F238E27FC236}">
                <a16:creationId xmlns:a16="http://schemas.microsoft.com/office/drawing/2014/main" id="{F046317A-6571-4822-AFA5-379784496B9A}"/>
              </a:ext>
            </a:extLst>
          </p:cNvPr>
          <p:cNvSpPr txBox="1"/>
          <p:nvPr/>
        </p:nvSpPr>
        <p:spPr>
          <a:xfrm>
            <a:off x="1851285" y="1814610"/>
            <a:ext cx="766554" cy="261610"/>
          </a:xfrm>
          <a:prstGeom prst="rect">
            <a:avLst/>
          </a:prstGeom>
          <a:noFill/>
        </p:spPr>
        <p:txBody>
          <a:bodyPr wrap="square" rtlCol="0">
            <a:spAutoFit/>
          </a:bodyPr>
          <a:lstStyle/>
          <a:p>
            <a:r>
              <a:rPr lang="en-US" sz="1100">
                <a:solidFill>
                  <a:srgbClr val="0C223F"/>
                </a:solidFill>
              </a:rPr>
              <a:t>Database</a:t>
            </a:r>
          </a:p>
        </p:txBody>
      </p:sp>
      <p:sp>
        <p:nvSpPr>
          <p:cNvPr id="13" name="TextBox 12">
            <a:extLst>
              <a:ext uri="{FF2B5EF4-FFF2-40B4-BE49-F238E27FC236}">
                <a16:creationId xmlns:a16="http://schemas.microsoft.com/office/drawing/2014/main" id="{99CAD06B-C07F-46B7-A41A-07313D3A6A7C}"/>
              </a:ext>
            </a:extLst>
          </p:cNvPr>
          <p:cNvSpPr txBox="1"/>
          <p:nvPr/>
        </p:nvSpPr>
        <p:spPr>
          <a:xfrm>
            <a:off x="3428752" y="1807598"/>
            <a:ext cx="708175" cy="261610"/>
          </a:xfrm>
          <a:prstGeom prst="rect">
            <a:avLst/>
          </a:prstGeom>
          <a:noFill/>
        </p:spPr>
        <p:txBody>
          <a:bodyPr wrap="square" rtlCol="0">
            <a:spAutoFit/>
          </a:bodyPr>
          <a:lstStyle/>
          <a:p>
            <a:r>
              <a:rPr lang="en-US" sz="1100">
                <a:solidFill>
                  <a:srgbClr val="0C223F"/>
                </a:solidFill>
              </a:rPr>
              <a:t>Power BI</a:t>
            </a:r>
          </a:p>
        </p:txBody>
      </p:sp>
      <p:sp>
        <p:nvSpPr>
          <p:cNvPr id="14" name="TextBox 13">
            <a:extLst>
              <a:ext uri="{FF2B5EF4-FFF2-40B4-BE49-F238E27FC236}">
                <a16:creationId xmlns:a16="http://schemas.microsoft.com/office/drawing/2014/main" id="{7663DA25-4350-49D7-92DA-AAEEFA326E7A}"/>
              </a:ext>
            </a:extLst>
          </p:cNvPr>
          <p:cNvSpPr txBox="1"/>
          <p:nvPr/>
        </p:nvSpPr>
        <p:spPr>
          <a:xfrm>
            <a:off x="4818717" y="1804628"/>
            <a:ext cx="1075210" cy="261610"/>
          </a:xfrm>
          <a:prstGeom prst="rect">
            <a:avLst/>
          </a:prstGeom>
          <a:noFill/>
        </p:spPr>
        <p:txBody>
          <a:bodyPr wrap="square" rtlCol="0">
            <a:spAutoFit/>
          </a:bodyPr>
          <a:lstStyle/>
          <a:p>
            <a:pPr algn="ctr"/>
            <a:r>
              <a:rPr lang="en-US" sz="1100">
                <a:solidFill>
                  <a:srgbClr val="0C223F"/>
                </a:solidFill>
              </a:rPr>
              <a:t>PAX Dashboard</a:t>
            </a:r>
          </a:p>
        </p:txBody>
      </p:sp>
      <p:sp>
        <p:nvSpPr>
          <p:cNvPr id="15" name="TextBox 14">
            <a:extLst>
              <a:ext uri="{FF2B5EF4-FFF2-40B4-BE49-F238E27FC236}">
                <a16:creationId xmlns:a16="http://schemas.microsoft.com/office/drawing/2014/main" id="{FD0DD806-2CE2-466A-AF05-53B5AE65E137}"/>
              </a:ext>
            </a:extLst>
          </p:cNvPr>
          <p:cNvSpPr txBox="1"/>
          <p:nvPr/>
        </p:nvSpPr>
        <p:spPr>
          <a:xfrm>
            <a:off x="6531245" y="1807598"/>
            <a:ext cx="800211" cy="261610"/>
          </a:xfrm>
          <a:prstGeom prst="rect">
            <a:avLst/>
          </a:prstGeom>
          <a:noFill/>
        </p:spPr>
        <p:txBody>
          <a:bodyPr wrap="square" rtlCol="0">
            <a:spAutoFit/>
          </a:bodyPr>
          <a:lstStyle/>
          <a:p>
            <a:r>
              <a:rPr lang="en-US" sz="1100">
                <a:solidFill>
                  <a:srgbClr val="0C223F"/>
                </a:solidFill>
              </a:rPr>
              <a:t>Scorecard</a:t>
            </a:r>
          </a:p>
        </p:txBody>
      </p:sp>
      <p:sp>
        <p:nvSpPr>
          <p:cNvPr id="17" name="TextBox 16">
            <a:extLst>
              <a:ext uri="{FF2B5EF4-FFF2-40B4-BE49-F238E27FC236}">
                <a16:creationId xmlns:a16="http://schemas.microsoft.com/office/drawing/2014/main" id="{CE0CE381-624C-44CA-B2AE-90FE52B83AA7}"/>
              </a:ext>
            </a:extLst>
          </p:cNvPr>
          <p:cNvSpPr txBox="1"/>
          <p:nvPr/>
        </p:nvSpPr>
        <p:spPr>
          <a:xfrm>
            <a:off x="8164021" y="1814610"/>
            <a:ext cx="697487" cy="261610"/>
          </a:xfrm>
          <a:prstGeom prst="rect">
            <a:avLst/>
          </a:prstGeom>
          <a:noFill/>
        </p:spPr>
        <p:txBody>
          <a:bodyPr wrap="square" rtlCol="0">
            <a:spAutoFit/>
          </a:bodyPr>
          <a:lstStyle/>
          <a:p>
            <a:r>
              <a:rPr lang="en-US" sz="1100">
                <a:solidFill>
                  <a:srgbClr val="0C223F"/>
                </a:solidFill>
              </a:rPr>
              <a:t>Analytics</a:t>
            </a:r>
          </a:p>
        </p:txBody>
      </p:sp>
      <p:cxnSp>
        <p:nvCxnSpPr>
          <p:cNvPr id="18" name="Straight Arrow Connector 17">
            <a:extLst>
              <a:ext uri="{FF2B5EF4-FFF2-40B4-BE49-F238E27FC236}">
                <a16:creationId xmlns:a16="http://schemas.microsoft.com/office/drawing/2014/main" id="{F7BC831A-1DB4-44F1-884F-131EB4AA0689}"/>
              </a:ext>
            </a:extLst>
          </p:cNvPr>
          <p:cNvCxnSpPr/>
          <p:nvPr/>
        </p:nvCxnSpPr>
        <p:spPr>
          <a:xfrm>
            <a:off x="2340853" y="1651483"/>
            <a:ext cx="1340045" cy="0"/>
          </a:xfrm>
          <a:prstGeom prst="straightConnector1">
            <a:avLst/>
          </a:prstGeom>
          <a:ln w="9525">
            <a:solidFill>
              <a:srgbClr val="0C223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E1FEAB80-5204-49B4-B713-636DC898354B}"/>
              </a:ext>
            </a:extLst>
          </p:cNvPr>
          <p:cNvCxnSpPr/>
          <p:nvPr/>
        </p:nvCxnSpPr>
        <p:spPr>
          <a:xfrm>
            <a:off x="3901977" y="1654989"/>
            <a:ext cx="1340045" cy="0"/>
          </a:xfrm>
          <a:prstGeom prst="straightConnector1">
            <a:avLst/>
          </a:prstGeom>
          <a:ln w="9525">
            <a:solidFill>
              <a:srgbClr val="0C223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0" name="Straight Arrow Connector 19">
            <a:extLst>
              <a:ext uri="{FF2B5EF4-FFF2-40B4-BE49-F238E27FC236}">
                <a16:creationId xmlns:a16="http://schemas.microsoft.com/office/drawing/2014/main" id="{496F55C9-33AE-469C-8B17-FF44BC19E6C4}"/>
              </a:ext>
            </a:extLst>
          </p:cNvPr>
          <p:cNvCxnSpPr/>
          <p:nvPr/>
        </p:nvCxnSpPr>
        <p:spPr>
          <a:xfrm>
            <a:off x="5477006" y="1654989"/>
            <a:ext cx="1340045" cy="0"/>
          </a:xfrm>
          <a:prstGeom prst="straightConnector1">
            <a:avLst/>
          </a:prstGeom>
          <a:ln w="9525">
            <a:solidFill>
              <a:srgbClr val="0C223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3433FCAF-44E8-40EA-A934-E393D413620C}"/>
              </a:ext>
            </a:extLst>
          </p:cNvPr>
          <p:cNvCxnSpPr/>
          <p:nvPr/>
        </p:nvCxnSpPr>
        <p:spPr>
          <a:xfrm>
            <a:off x="7058420" y="1655691"/>
            <a:ext cx="1340045" cy="0"/>
          </a:xfrm>
          <a:prstGeom prst="straightConnector1">
            <a:avLst/>
          </a:prstGeom>
          <a:ln w="9525">
            <a:solidFill>
              <a:srgbClr val="0C223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C18247B4-0F46-4291-8797-AD7DE1AF71D3}"/>
              </a:ext>
            </a:extLst>
          </p:cNvPr>
          <p:cNvCxnSpPr/>
          <p:nvPr/>
        </p:nvCxnSpPr>
        <p:spPr>
          <a:xfrm>
            <a:off x="780217" y="1664105"/>
            <a:ext cx="1340045" cy="0"/>
          </a:xfrm>
          <a:prstGeom prst="straightConnector1">
            <a:avLst/>
          </a:prstGeom>
          <a:ln w="9525">
            <a:solidFill>
              <a:srgbClr val="0C223F"/>
            </a:solidFill>
            <a:tailEnd type="triangle"/>
          </a:ln>
          <a:effectLst/>
        </p:spPr>
        <p:style>
          <a:lnRef idx="2">
            <a:schemeClr val="accent1"/>
          </a:lnRef>
          <a:fillRef idx="0">
            <a:schemeClr val="accent1"/>
          </a:fillRef>
          <a:effectRef idx="1">
            <a:schemeClr val="accent1"/>
          </a:effectRef>
          <a:fontRef idx="minor">
            <a:schemeClr val="tx1"/>
          </a:fontRef>
        </p:style>
      </p:cxnSp>
      <p:sp>
        <p:nvSpPr>
          <p:cNvPr id="25" name="Title 1">
            <a:extLst>
              <a:ext uri="{FF2B5EF4-FFF2-40B4-BE49-F238E27FC236}">
                <a16:creationId xmlns:a16="http://schemas.microsoft.com/office/drawing/2014/main" id="{2E59B7BE-C1AF-4027-8150-797AE095BD67}"/>
              </a:ext>
            </a:extLst>
          </p:cNvPr>
          <p:cNvSpPr>
            <a:spLocks noGrp="1"/>
          </p:cNvSpPr>
          <p:nvPr>
            <p:ph type="title"/>
          </p:nvPr>
        </p:nvSpPr>
        <p:spPr>
          <a:xfrm>
            <a:off x="438936" y="620184"/>
            <a:ext cx="7315200" cy="609600"/>
          </a:xfrm>
        </p:spPr>
        <p:txBody>
          <a:bodyPr/>
          <a:lstStyle/>
          <a:p>
            <a:r>
              <a:rPr lang="en-US" sz="2400">
                <a:latin typeface="Georgia" panose="02040502050405020303" pitchFamily="18" charset="0"/>
              </a:rPr>
              <a:t>Solution #3: Create a Single Data Repository</a:t>
            </a:r>
            <a:br>
              <a:rPr lang="en-US" sz="2400">
                <a:latin typeface="Georgia" panose="02040502050405020303" pitchFamily="18" charset="0"/>
              </a:rPr>
            </a:br>
            <a:r>
              <a:rPr lang="en-US" sz="2400">
                <a:latin typeface="Georgia" panose="02040502050405020303" pitchFamily="18" charset="0"/>
              </a:rPr>
              <a:t>(Database)</a:t>
            </a:r>
          </a:p>
        </p:txBody>
      </p:sp>
      <p:pic>
        <p:nvPicPr>
          <p:cNvPr id="24" name="Picture 23" descr="A screenshot of a computer&#10;&#10;Description automatically generated">
            <a:extLst>
              <a:ext uri="{FF2B5EF4-FFF2-40B4-BE49-F238E27FC236}">
                <a16:creationId xmlns:a16="http://schemas.microsoft.com/office/drawing/2014/main" id="{5528D4C4-B9E0-4369-BFF8-E9B941B11314}"/>
              </a:ext>
            </a:extLst>
          </p:cNvPr>
          <p:cNvPicPr>
            <a:picLocks noChangeAspect="1"/>
          </p:cNvPicPr>
          <p:nvPr/>
        </p:nvPicPr>
        <p:blipFill rotWithShape="1">
          <a:blip r:embed="rId3"/>
          <a:srcRect l="4356" r="736"/>
          <a:stretch/>
        </p:blipFill>
        <p:spPr>
          <a:xfrm>
            <a:off x="468404" y="2066238"/>
            <a:ext cx="8215343" cy="4705629"/>
          </a:xfrm>
          <a:prstGeom prst="rect">
            <a:avLst/>
          </a:prstGeom>
        </p:spPr>
      </p:pic>
    </p:spTree>
    <p:extLst>
      <p:ext uri="{BB962C8B-B14F-4D97-AF65-F5344CB8AC3E}">
        <p14:creationId xmlns:p14="http://schemas.microsoft.com/office/powerpoint/2010/main" val="2971811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8BC64961-D587-4BE9-A416-2F887F9142FC}"/>
              </a:ext>
            </a:extLst>
          </p:cNvPr>
          <p:cNvSpPr/>
          <p:nvPr/>
        </p:nvSpPr>
        <p:spPr>
          <a:xfrm>
            <a:off x="552186" y="1549805"/>
            <a:ext cx="228600" cy="228600"/>
          </a:xfrm>
          <a:prstGeom prst="ellipse">
            <a:avLst/>
          </a:prstGeom>
          <a:noFill/>
          <a:ln>
            <a:solidFill>
              <a:srgbClr val="0C223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D37A06B7-05DA-4E18-9379-117BB8900678}"/>
              </a:ext>
            </a:extLst>
          </p:cNvPr>
          <p:cNvSpPr/>
          <p:nvPr/>
        </p:nvSpPr>
        <p:spPr>
          <a:xfrm>
            <a:off x="2120262" y="1549805"/>
            <a:ext cx="228600" cy="228600"/>
          </a:xfrm>
          <a:prstGeom prst="ellipse">
            <a:avLst/>
          </a:prstGeom>
          <a:noFill/>
          <a:ln>
            <a:solidFill>
              <a:srgbClr val="0C223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78798BB9-D7EA-4321-B35F-F79F8BE307E5}"/>
              </a:ext>
            </a:extLst>
          </p:cNvPr>
          <p:cNvSpPr/>
          <p:nvPr/>
        </p:nvSpPr>
        <p:spPr>
          <a:xfrm>
            <a:off x="3680898" y="1537183"/>
            <a:ext cx="228600" cy="228600"/>
          </a:xfrm>
          <a:prstGeom prst="ellipse">
            <a:avLst/>
          </a:prstGeom>
          <a:solidFill>
            <a:srgbClr val="0C223F"/>
          </a:solidFill>
          <a:ln>
            <a:solidFill>
              <a:srgbClr val="0C223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90FEBC8C-53DB-42A5-808D-C9E93DF314FA}"/>
              </a:ext>
            </a:extLst>
          </p:cNvPr>
          <p:cNvSpPr/>
          <p:nvPr/>
        </p:nvSpPr>
        <p:spPr>
          <a:xfrm>
            <a:off x="6817051" y="1540689"/>
            <a:ext cx="228600" cy="228600"/>
          </a:xfrm>
          <a:prstGeom prst="ellipse">
            <a:avLst/>
          </a:prstGeom>
          <a:solidFill>
            <a:schemeClr val="bg1"/>
          </a:solidFill>
          <a:ln>
            <a:solidFill>
              <a:srgbClr val="0C223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7747EE80-B82F-409B-88B4-775D3D9FD6AC}"/>
              </a:ext>
            </a:extLst>
          </p:cNvPr>
          <p:cNvSpPr/>
          <p:nvPr/>
        </p:nvSpPr>
        <p:spPr>
          <a:xfrm>
            <a:off x="5242022" y="1549805"/>
            <a:ext cx="228600" cy="228600"/>
          </a:xfrm>
          <a:prstGeom prst="ellipse">
            <a:avLst/>
          </a:prstGeom>
          <a:solidFill>
            <a:schemeClr val="bg1"/>
          </a:solidFill>
          <a:ln>
            <a:solidFill>
              <a:srgbClr val="0C223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D5D4FBE6-AAB0-4FBF-90BE-A535D0CD666F}"/>
              </a:ext>
            </a:extLst>
          </p:cNvPr>
          <p:cNvSpPr/>
          <p:nvPr/>
        </p:nvSpPr>
        <p:spPr>
          <a:xfrm>
            <a:off x="8398465" y="1540689"/>
            <a:ext cx="228600" cy="228600"/>
          </a:xfrm>
          <a:prstGeom prst="ellipse">
            <a:avLst/>
          </a:prstGeom>
          <a:solidFill>
            <a:schemeClr val="bg1"/>
          </a:solidFill>
          <a:ln>
            <a:solidFill>
              <a:srgbClr val="0C223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1CEE4D9B-ADA4-4768-B41A-3FBF5837A875}"/>
              </a:ext>
            </a:extLst>
          </p:cNvPr>
          <p:cNvSpPr txBox="1"/>
          <p:nvPr/>
        </p:nvSpPr>
        <p:spPr>
          <a:xfrm>
            <a:off x="312398" y="1807598"/>
            <a:ext cx="708175" cy="261610"/>
          </a:xfrm>
          <a:prstGeom prst="rect">
            <a:avLst/>
          </a:prstGeom>
          <a:noFill/>
        </p:spPr>
        <p:txBody>
          <a:bodyPr wrap="square" rtlCol="0">
            <a:spAutoFit/>
          </a:bodyPr>
          <a:lstStyle/>
          <a:p>
            <a:r>
              <a:rPr lang="en-US" sz="1100">
                <a:solidFill>
                  <a:srgbClr val="0C223F"/>
                </a:solidFill>
              </a:rPr>
              <a:t>Qualtrics</a:t>
            </a:r>
          </a:p>
        </p:txBody>
      </p:sp>
      <p:sp>
        <p:nvSpPr>
          <p:cNvPr id="12" name="TextBox 11">
            <a:extLst>
              <a:ext uri="{FF2B5EF4-FFF2-40B4-BE49-F238E27FC236}">
                <a16:creationId xmlns:a16="http://schemas.microsoft.com/office/drawing/2014/main" id="{F046317A-6571-4822-AFA5-379784496B9A}"/>
              </a:ext>
            </a:extLst>
          </p:cNvPr>
          <p:cNvSpPr txBox="1"/>
          <p:nvPr/>
        </p:nvSpPr>
        <p:spPr>
          <a:xfrm>
            <a:off x="1851285" y="1814610"/>
            <a:ext cx="766554" cy="261610"/>
          </a:xfrm>
          <a:prstGeom prst="rect">
            <a:avLst/>
          </a:prstGeom>
          <a:noFill/>
        </p:spPr>
        <p:txBody>
          <a:bodyPr wrap="square" rtlCol="0">
            <a:spAutoFit/>
          </a:bodyPr>
          <a:lstStyle/>
          <a:p>
            <a:r>
              <a:rPr lang="en-US" sz="1100">
                <a:solidFill>
                  <a:srgbClr val="0C223F"/>
                </a:solidFill>
              </a:rPr>
              <a:t>Database</a:t>
            </a:r>
          </a:p>
        </p:txBody>
      </p:sp>
      <p:sp>
        <p:nvSpPr>
          <p:cNvPr id="13" name="TextBox 12">
            <a:extLst>
              <a:ext uri="{FF2B5EF4-FFF2-40B4-BE49-F238E27FC236}">
                <a16:creationId xmlns:a16="http://schemas.microsoft.com/office/drawing/2014/main" id="{99CAD06B-C07F-46B7-A41A-07313D3A6A7C}"/>
              </a:ext>
            </a:extLst>
          </p:cNvPr>
          <p:cNvSpPr txBox="1"/>
          <p:nvPr/>
        </p:nvSpPr>
        <p:spPr>
          <a:xfrm>
            <a:off x="3428752" y="1807598"/>
            <a:ext cx="708175" cy="261610"/>
          </a:xfrm>
          <a:prstGeom prst="rect">
            <a:avLst/>
          </a:prstGeom>
          <a:noFill/>
        </p:spPr>
        <p:txBody>
          <a:bodyPr wrap="square" rtlCol="0">
            <a:spAutoFit/>
          </a:bodyPr>
          <a:lstStyle/>
          <a:p>
            <a:r>
              <a:rPr lang="en-US" sz="1100">
                <a:solidFill>
                  <a:srgbClr val="0C223F"/>
                </a:solidFill>
              </a:rPr>
              <a:t>Power BI</a:t>
            </a:r>
          </a:p>
        </p:txBody>
      </p:sp>
      <p:sp>
        <p:nvSpPr>
          <p:cNvPr id="14" name="TextBox 13">
            <a:extLst>
              <a:ext uri="{FF2B5EF4-FFF2-40B4-BE49-F238E27FC236}">
                <a16:creationId xmlns:a16="http://schemas.microsoft.com/office/drawing/2014/main" id="{7663DA25-4350-49D7-92DA-AAEEFA326E7A}"/>
              </a:ext>
            </a:extLst>
          </p:cNvPr>
          <p:cNvSpPr txBox="1"/>
          <p:nvPr/>
        </p:nvSpPr>
        <p:spPr>
          <a:xfrm>
            <a:off x="4815997" y="1814610"/>
            <a:ext cx="1069600" cy="261610"/>
          </a:xfrm>
          <a:prstGeom prst="rect">
            <a:avLst/>
          </a:prstGeom>
          <a:noFill/>
        </p:spPr>
        <p:txBody>
          <a:bodyPr wrap="square" rtlCol="0">
            <a:spAutoFit/>
          </a:bodyPr>
          <a:lstStyle/>
          <a:p>
            <a:pPr algn="ctr"/>
            <a:r>
              <a:rPr lang="en-US" sz="1100">
                <a:solidFill>
                  <a:srgbClr val="0C223F"/>
                </a:solidFill>
              </a:rPr>
              <a:t>PAX Dashboard</a:t>
            </a:r>
          </a:p>
        </p:txBody>
      </p:sp>
      <p:sp>
        <p:nvSpPr>
          <p:cNvPr id="15" name="TextBox 14">
            <a:extLst>
              <a:ext uri="{FF2B5EF4-FFF2-40B4-BE49-F238E27FC236}">
                <a16:creationId xmlns:a16="http://schemas.microsoft.com/office/drawing/2014/main" id="{FD0DD806-2CE2-466A-AF05-53B5AE65E137}"/>
              </a:ext>
            </a:extLst>
          </p:cNvPr>
          <p:cNvSpPr txBox="1"/>
          <p:nvPr/>
        </p:nvSpPr>
        <p:spPr>
          <a:xfrm>
            <a:off x="6531245" y="1807598"/>
            <a:ext cx="800211" cy="261610"/>
          </a:xfrm>
          <a:prstGeom prst="rect">
            <a:avLst/>
          </a:prstGeom>
          <a:noFill/>
        </p:spPr>
        <p:txBody>
          <a:bodyPr wrap="square" rtlCol="0">
            <a:spAutoFit/>
          </a:bodyPr>
          <a:lstStyle/>
          <a:p>
            <a:r>
              <a:rPr lang="en-US" sz="1100">
                <a:solidFill>
                  <a:srgbClr val="0C223F"/>
                </a:solidFill>
              </a:rPr>
              <a:t>Scorecard</a:t>
            </a:r>
          </a:p>
        </p:txBody>
      </p:sp>
      <p:sp>
        <p:nvSpPr>
          <p:cNvPr id="17" name="TextBox 16">
            <a:extLst>
              <a:ext uri="{FF2B5EF4-FFF2-40B4-BE49-F238E27FC236}">
                <a16:creationId xmlns:a16="http://schemas.microsoft.com/office/drawing/2014/main" id="{CE0CE381-624C-44CA-B2AE-90FE52B83AA7}"/>
              </a:ext>
            </a:extLst>
          </p:cNvPr>
          <p:cNvSpPr txBox="1"/>
          <p:nvPr/>
        </p:nvSpPr>
        <p:spPr>
          <a:xfrm>
            <a:off x="8164021" y="1814610"/>
            <a:ext cx="697487" cy="261610"/>
          </a:xfrm>
          <a:prstGeom prst="rect">
            <a:avLst/>
          </a:prstGeom>
          <a:noFill/>
        </p:spPr>
        <p:txBody>
          <a:bodyPr wrap="square" rtlCol="0">
            <a:spAutoFit/>
          </a:bodyPr>
          <a:lstStyle/>
          <a:p>
            <a:r>
              <a:rPr lang="en-US" sz="1100">
                <a:solidFill>
                  <a:srgbClr val="0C223F"/>
                </a:solidFill>
              </a:rPr>
              <a:t>Analytics</a:t>
            </a:r>
          </a:p>
        </p:txBody>
      </p:sp>
      <p:cxnSp>
        <p:nvCxnSpPr>
          <p:cNvPr id="18" name="Straight Arrow Connector 17">
            <a:extLst>
              <a:ext uri="{FF2B5EF4-FFF2-40B4-BE49-F238E27FC236}">
                <a16:creationId xmlns:a16="http://schemas.microsoft.com/office/drawing/2014/main" id="{F7BC831A-1DB4-44F1-884F-131EB4AA0689}"/>
              </a:ext>
            </a:extLst>
          </p:cNvPr>
          <p:cNvCxnSpPr/>
          <p:nvPr/>
        </p:nvCxnSpPr>
        <p:spPr>
          <a:xfrm>
            <a:off x="2340853" y="1651483"/>
            <a:ext cx="1340045" cy="0"/>
          </a:xfrm>
          <a:prstGeom prst="straightConnector1">
            <a:avLst/>
          </a:prstGeom>
          <a:ln w="9525">
            <a:solidFill>
              <a:srgbClr val="0C223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E1FEAB80-5204-49B4-B713-636DC898354B}"/>
              </a:ext>
            </a:extLst>
          </p:cNvPr>
          <p:cNvCxnSpPr/>
          <p:nvPr/>
        </p:nvCxnSpPr>
        <p:spPr>
          <a:xfrm>
            <a:off x="3901977" y="1654989"/>
            <a:ext cx="1340045" cy="0"/>
          </a:xfrm>
          <a:prstGeom prst="straightConnector1">
            <a:avLst/>
          </a:prstGeom>
          <a:ln w="9525">
            <a:solidFill>
              <a:srgbClr val="0C223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0" name="Straight Arrow Connector 19">
            <a:extLst>
              <a:ext uri="{FF2B5EF4-FFF2-40B4-BE49-F238E27FC236}">
                <a16:creationId xmlns:a16="http://schemas.microsoft.com/office/drawing/2014/main" id="{496F55C9-33AE-469C-8B17-FF44BC19E6C4}"/>
              </a:ext>
            </a:extLst>
          </p:cNvPr>
          <p:cNvCxnSpPr/>
          <p:nvPr/>
        </p:nvCxnSpPr>
        <p:spPr>
          <a:xfrm>
            <a:off x="5477006" y="1654989"/>
            <a:ext cx="1340045" cy="0"/>
          </a:xfrm>
          <a:prstGeom prst="straightConnector1">
            <a:avLst/>
          </a:prstGeom>
          <a:ln w="9525">
            <a:solidFill>
              <a:srgbClr val="0C223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3433FCAF-44E8-40EA-A934-E393D413620C}"/>
              </a:ext>
            </a:extLst>
          </p:cNvPr>
          <p:cNvCxnSpPr/>
          <p:nvPr/>
        </p:nvCxnSpPr>
        <p:spPr>
          <a:xfrm>
            <a:off x="7058420" y="1655691"/>
            <a:ext cx="1340045" cy="0"/>
          </a:xfrm>
          <a:prstGeom prst="straightConnector1">
            <a:avLst/>
          </a:prstGeom>
          <a:ln w="9525">
            <a:solidFill>
              <a:srgbClr val="0C223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C18247B4-0F46-4291-8797-AD7DE1AF71D3}"/>
              </a:ext>
            </a:extLst>
          </p:cNvPr>
          <p:cNvCxnSpPr/>
          <p:nvPr/>
        </p:nvCxnSpPr>
        <p:spPr>
          <a:xfrm>
            <a:off x="780217" y="1664105"/>
            <a:ext cx="1340045" cy="0"/>
          </a:xfrm>
          <a:prstGeom prst="straightConnector1">
            <a:avLst/>
          </a:prstGeom>
          <a:ln w="9525">
            <a:solidFill>
              <a:srgbClr val="0C223F"/>
            </a:solidFill>
            <a:tailEnd type="triangle"/>
          </a:ln>
          <a:effectLst/>
        </p:spPr>
        <p:style>
          <a:lnRef idx="2">
            <a:schemeClr val="accent1"/>
          </a:lnRef>
          <a:fillRef idx="0">
            <a:schemeClr val="accent1"/>
          </a:fillRef>
          <a:effectRef idx="1">
            <a:schemeClr val="accent1"/>
          </a:effectRef>
          <a:fontRef idx="minor">
            <a:schemeClr val="tx1"/>
          </a:fontRef>
        </p:style>
      </p:cxnSp>
      <p:sp>
        <p:nvSpPr>
          <p:cNvPr id="24" name="Title 1">
            <a:extLst>
              <a:ext uri="{FF2B5EF4-FFF2-40B4-BE49-F238E27FC236}">
                <a16:creationId xmlns:a16="http://schemas.microsoft.com/office/drawing/2014/main" id="{CFE29AED-6C97-461F-A376-05A3CC583364}"/>
              </a:ext>
            </a:extLst>
          </p:cNvPr>
          <p:cNvSpPr>
            <a:spLocks noGrp="1"/>
          </p:cNvSpPr>
          <p:nvPr>
            <p:ph type="title"/>
          </p:nvPr>
        </p:nvSpPr>
        <p:spPr>
          <a:xfrm>
            <a:off x="457200" y="568995"/>
            <a:ext cx="7315200" cy="609600"/>
          </a:xfrm>
        </p:spPr>
        <p:txBody>
          <a:bodyPr/>
          <a:lstStyle/>
          <a:p>
            <a:r>
              <a:rPr lang="en-US" sz="2400">
                <a:latin typeface="Georgia" panose="02040502050405020303" pitchFamily="18" charset="0"/>
              </a:rPr>
              <a:t>Solution #4: Leverage Powerful, Flexible Business Intelligence Tools for Data Visualization</a:t>
            </a:r>
          </a:p>
        </p:txBody>
      </p:sp>
      <p:pic>
        <p:nvPicPr>
          <p:cNvPr id="26" name="Picture 25">
            <a:extLst>
              <a:ext uri="{FF2B5EF4-FFF2-40B4-BE49-F238E27FC236}">
                <a16:creationId xmlns:a16="http://schemas.microsoft.com/office/drawing/2014/main" id="{BF514EFC-BAE3-4F3B-876D-CD3FBBF3D0D5}"/>
              </a:ext>
            </a:extLst>
          </p:cNvPr>
          <p:cNvPicPr>
            <a:picLocks noChangeAspect="1"/>
          </p:cNvPicPr>
          <p:nvPr/>
        </p:nvPicPr>
        <p:blipFill rotWithShape="1">
          <a:blip r:embed="rId3"/>
          <a:srcRect t="11506"/>
          <a:stretch/>
        </p:blipFill>
        <p:spPr>
          <a:xfrm>
            <a:off x="0" y="2283195"/>
            <a:ext cx="9144000" cy="4300074"/>
          </a:xfrm>
          <a:prstGeom prst="rect">
            <a:avLst/>
          </a:prstGeom>
        </p:spPr>
      </p:pic>
    </p:spTree>
    <p:extLst>
      <p:ext uri="{BB962C8B-B14F-4D97-AF65-F5344CB8AC3E}">
        <p14:creationId xmlns:p14="http://schemas.microsoft.com/office/powerpoint/2010/main" val="17057746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6C76EB-E0FA-C440-83B7-319DFD76E395}"/>
              </a:ext>
            </a:extLst>
          </p:cNvPr>
          <p:cNvSpPr>
            <a:spLocks noGrp="1"/>
          </p:cNvSpPr>
          <p:nvPr>
            <p:ph type="ctrTitle"/>
          </p:nvPr>
        </p:nvSpPr>
        <p:spPr>
          <a:xfrm>
            <a:off x="685800" y="2402264"/>
            <a:ext cx="7772400" cy="2053472"/>
          </a:xfrm>
        </p:spPr>
        <p:txBody>
          <a:bodyPr/>
          <a:lstStyle/>
          <a:p>
            <a:r>
              <a:rPr lang="en-US">
                <a:latin typeface="Georgia" panose="02040502050405020303" pitchFamily="18" charset="0"/>
                <a:cs typeface="Calibri" panose="020F0502020204030204" pitchFamily="34" charset="0"/>
              </a:rPr>
              <a:t>Welcome and Introductions </a:t>
            </a:r>
          </a:p>
        </p:txBody>
      </p:sp>
    </p:spTree>
    <p:extLst>
      <p:ext uri="{BB962C8B-B14F-4D97-AF65-F5344CB8AC3E}">
        <p14:creationId xmlns:p14="http://schemas.microsoft.com/office/powerpoint/2010/main" val="53510851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8BC64961-D587-4BE9-A416-2F887F9142FC}"/>
              </a:ext>
            </a:extLst>
          </p:cNvPr>
          <p:cNvSpPr/>
          <p:nvPr/>
        </p:nvSpPr>
        <p:spPr>
          <a:xfrm>
            <a:off x="552186" y="1549805"/>
            <a:ext cx="228600" cy="228600"/>
          </a:xfrm>
          <a:prstGeom prst="ellipse">
            <a:avLst/>
          </a:prstGeom>
          <a:noFill/>
          <a:ln>
            <a:solidFill>
              <a:srgbClr val="0C223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D37A06B7-05DA-4E18-9379-117BB8900678}"/>
              </a:ext>
            </a:extLst>
          </p:cNvPr>
          <p:cNvSpPr/>
          <p:nvPr/>
        </p:nvSpPr>
        <p:spPr>
          <a:xfrm>
            <a:off x="2120262" y="1549805"/>
            <a:ext cx="228600" cy="228600"/>
          </a:xfrm>
          <a:prstGeom prst="ellipse">
            <a:avLst/>
          </a:prstGeom>
          <a:noFill/>
          <a:ln>
            <a:solidFill>
              <a:srgbClr val="0C223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78798BB9-D7EA-4321-B35F-F79F8BE307E5}"/>
              </a:ext>
            </a:extLst>
          </p:cNvPr>
          <p:cNvSpPr/>
          <p:nvPr/>
        </p:nvSpPr>
        <p:spPr>
          <a:xfrm>
            <a:off x="3680898" y="1537183"/>
            <a:ext cx="228600" cy="228600"/>
          </a:xfrm>
          <a:prstGeom prst="ellipse">
            <a:avLst/>
          </a:prstGeom>
          <a:noFill/>
          <a:ln>
            <a:solidFill>
              <a:srgbClr val="0C223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90FEBC8C-53DB-42A5-808D-C9E93DF314FA}"/>
              </a:ext>
            </a:extLst>
          </p:cNvPr>
          <p:cNvSpPr/>
          <p:nvPr/>
        </p:nvSpPr>
        <p:spPr>
          <a:xfrm>
            <a:off x="6817051" y="1540689"/>
            <a:ext cx="228600" cy="228600"/>
          </a:xfrm>
          <a:prstGeom prst="ellipse">
            <a:avLst/>
          </a:prstGeom>
          <a:solidFill>
            <a:schemeClr val="bg1"/>
          </a:solidFill>
          <a:ln>
            <a:solidFill>
              <a:srgbClr val="0C223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7747EE80-B82F-409B-88B4-775D3D9FD6AC}"/>
              </a:ext>
            </a:extLst>
          </p:cNvPr>
          <p:cNvSpPr/>
          <p:nvPr/>
        </p:nvSpPr>
        <p:spPr>
          <a:xfrm>
            <a:off x="5242022" y="1549805"/>
            <a:ext cx="228600" cy="228600"/>
          </a:xfrm>
          <a:prstGeom prst="ellipse">
            <a:avLst/>
          </a:prstGeom>
          <a:solidFill>
            <a:srgbClr val="0C223F"/>
          </a:solidFill>
          <a:ln>
            <a:solidFill>
              <a:srgbClr val="0C223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D5D4FBE6-AAB0-4FBF-90BE-A535D0CD666F}"/>
              </a:ext>
            </a:extLst>
          </p:cNvPr>
          <p:cNvSpPr/>
          <p:nvPr/>
        </p:nvSpPr>
        <p:spPr>
          <a:xfrm>
            <a:off x="8398465" y="1540689"/>
            <a:ext cx="228600" cy="228600"/>
          </a:xfrm>
          <a:prstGeom prst="ellipse">
            <a:avLst/>
          </a:prstGeom>
          <a:solidFill>
            <a:schemeClr val="bg1"/>
          </a:solidFill>
          <a:ln>
            <a:solidFill>
              <a:srgbClr val="0C223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1CEE4D9B-ADA4-4768-B41A-3FBF5837A875}"/>
              </a:ext>
            </a:extLst>
          </p:cNvPr>
          <p:cNvSpPr txBox="1"/>
          <p:nvPr/>
        </p:nvSpPr>
        <p:spPr>
          <a:xfrm>
            <a:off x="312398" y="1807598"/>
            <a:ext cx="708175" cy="261610"/>
          </a:xfrm>
          <a:prstGeom prst="rect">
            <a:avLst/>
          </a:prstGeom>
          <a:noFill/>
        </p:spPr>
        <p:txBody>
          <a:bodyPr wrap="square" rtlCol="0">
            <a:spAutoFit/>
          </a:bodyPr>
          <a:lstStyle/>
          <a:p>
            <a:r>
              <a:rPr lang="en-US" sz="1100">
                <a:solidFill>
                  <a:srgbClr val="0C223F"/>
                </a:solidFill>
              </a:rPr>
              <a:t>Qualtrics</a:t>
            </a:r>
          </a:p>
        </p:txBody>
      </p:sp>
      <p:sp>
        <p:nvSpPr>
          <p:cNvPr id="12" name="TextBox 11">
            <a:extLst>
              <a:ext uri="{FF2B5EF4-FFF2-40B4-BE49-F238E27FC236}">
                <a16:creationId xmlns:a16="http://schemas.microsoft.com/office/drawing/2014/main" id="{F046317A-6571-4822-AFA5-379784496B9A}"/>
              </a:ext>
            </a:extLst>
          </p:cNvPr>
          <p:cNvSpPr txBox="1"/>
          <p:nvPr/>
        </p:nvSpPr>
        <p:spPr>
          <a:xfrm>
            <a:off x="1851285" y="1814610"/>
            <a:ext cx="766554" cy="261610"/>
          </a:xfrm>
          <a:prstGeom prst="rect">
            <a:avLst/>
          </a:prstGeom>
          <a:noFill/>
        </p:spPr>
        <p:txBody>
          <a:bodyPr wrap="square" rtlCol="0">
            <a:spAutoFit/>
          </a:bodyPr>
          <a:lstStyle/>
          <a:p>
            <a:r>
              <a:rPr lang="en-US" sz="1100">
                <a:solidFill>
                  <a:srgbClr val="0C223F"/>
                </a:solidFill>
              </a:rPr>
              <a:t>Database</a:t>
            </a:r>
          </a:p>
        </p:txBody>
      </p:sp>
      <p:sp>
        <p:nvSpPr>
          <p:cNvPr id="13" name="TextBox 12">
            <a:extLst>
              <a:ext uri="{FF2B5EF4-FFF2-40B4-BE49-F238E27FC236}">
                <a16:creationId xmlns:a16="http://schemas.microsoft.com/office/drawing/2014/main" id="{99CAD06B-C07F-46B7-A41A-07313D3A6A7C}"/>
              </a:ext>
            </a:extLst>
          </p:cNvPr>
          <p:cNvSpPr txBox="1"/>
          <p:nvPr/>
        </p:nvSpPr>
        <p:spPr>
          <a:xfrm>
            <a:off x="3428752" y="1807598"/>
            <a:ext cx="708175" cy="261610"/>
          </a:xfrm>
          <a:prstGeom prst="rect">
            <a:avLst/>
          </a:prstGeom>
          <a:noFill/>
        </p:spPr>
        <p:txBody>
          <a:bodyPr wrap="square" rtlCol="0">
            <a:spAutoFit/>
          </a:bodyPr>
          <a:lstStyle/>
          <a:p>
            <a:r>
              <a:rPr lang="en-US" sz="1100">
                <a:solidFill>
                  <a:srgbClr val="0C223F"/>
                </a:solidFill>
              </a:rPr>
              <a:t>Power BI</a:t>
            </a:r>
          </a:p>
        </p:txBody>
      </p:sp>
      <p:sp>
        <p:nvSpPr>
          <p:cNvPr id="14" name="TextBox 13">
            <a:extLst>
              <a:ext uri="{FF2B5EF4-FFF2-40B4-BE49-F238E27FC236}">
                <a16:creationId xmlns:a16="http://schemas.microsoft.com/office/drawing/2014/main" id="{7663DA25-4350-49D7-92DA-AAEEFA326E7A}"/>
              </a:ext>
            </a:extLst>
          </p:cNvPr>
          <p:cNvSpPr txBox="1"/>
          <p:nvPr/>
        </p:nvSpPr>
        <p:spPr>
          <a:xfrm>
            <a:off x="4815997" y="1814610"/>
            <a:ext cx="1069600" cy="261610"/>
          </a:xfrm>
          <a:prstGeom prst="rect">
            <a:avLst/>
          </a:prstGeom>
          <a:noFill/>
        </p:spPr>
        <p:txBody>
          <a:bodyPr wrap="square" rtlCol="0">
            <a:spAutoFit/>
          </a:bodyPr>
          <a:lstStyle/>
          <a:p>
            <a:pPr algn="ctr"/>
            <a:r>
              <a:rPr lang="en-US" sz="1100">
                <a:solidFill>
                  <a:srgbClr val="0C223F"/>
                </a:solidFill>
              </a:rPr>
              <a:t>PAX Dashboard</a:t>
            </a:r>
          </a:p>
        </p:txBody>
      </p:sp>
      <p:sp>
        <p:nvSpPr>
          <p:cNvPr id="15" name="TextBox 14">
            <a:extLst>
              <a:ext uri="{FF2B5EF4-FFF2-40B4-BE49-F238E27FC236}">
                <a16:creationId xmlns:a16="http://schemas.microsoft.com/office/drawing/2014/main" id="{FD0DD806-2CE2-466A-AF05-53B5AE65E137}"/>
              </a:ext>
            </a:extLst>
          </p:cNvPr>
          <p:cNvSpPr txBox="1"/>
          <p:nvPr/>
        </p:nvSpPr>
        <p:spPr>
          <a:xfrm>
            <a:off x="6531245" y="1807598"/>
            <a:ext cx="800211" cy="261610"/>
          </a:xfrm>
          <a:prstGeom prst="rect">
            <a:avLst/>
          </a:prstGeom>
          <a:noFill/>
        </p:spPr>
        <p:txBody>
          <a:bodyPr wrap="square" rtlCol="0">
            <a:spAutoFit/>
          </a:bodyPr>
          <a:lstStyle/>
          <a:p>
            <a:r>
              <a:rPr lang="en-US" sz="1100">
                <a:solidFill>
                  <a:srgbClr val="0C223F"/>
                </a:solidFill>
              </a:rPr>
              <a:t>Scorecard</a:t>
            </a:r>
          </a:p>
        </p:txBody>
      </p:sp>
      <p:sp>
        <p:nvSpPr>
          <p:cNvPr id="17" name="TextBox 16">
            <a:extLst>
              <a:ext uri="{FF2B5EF4-FFF2-40B4-BE49-F238E27FC236}">
                <a16:creationId xmlns:a16="http://schemas.microsoft.com/office/drawing/2014/main" id="{CE0CE381-624C-44CA-B2AE-90FE52B83AA7}"/>
              </a:ext>
            </a:extLst>
          </p:cNvPr>
          <p:cNvSpPr txBox="1"/>
          <p:nvPr/>
        </p:nvSpPr>
        <p:spPr>
          <a:xfrm>
            <a:off x="8164021" y="1814610"/>
            <a:ext cx="697487" cy="261610"/>
          </a:xfrm>
          <a:prstGeom prst="rect">
            <a:avLst/>
          </a:prstGeom>
          <a:noFill/>
        </p:spPr>
        <p:txBody>
          <a:bodyPr wrap="square" rtlCol="0">
            <a:spAutoFit/>
          </a:bodyPr>
          <a:lstStyle/>
          <a:p>
            <a:r>
              <a:rPr lang="en-US" sz="1100">
                <a:solidFill>
                  <a:srgbClr val="0C223F"/>
                </a:solidFill>
              </a:rPr>
              <a:t>Analytics</a:t>
            </a:r>
          </a:p>
        </p:txBody>
      </p:sp>
      <p:cxnSp>
        <p:nvCxnSpPr>
          <p:cNvPr id="18" name="Straight Arrow Connector 17">
            <a:extLst>
              <a:ext uri="{FF2B5EF4-FFF2-40B4-BE49-F238E27FC236}">
                <a16:creationId xmlns:a16="http://schemas.microsoft.com/office/drawing/2014/main" id="{F7BC831A-1DB4-44F1-884F-131EB4AA0689}"/>
              </a:ext>
            </a:extLst>
          </p:cNvPr>
          <p:cNvCxnSpPr/>
          <p:nvPr/>
        </p:nvCxnSpPr>
        <p:spPr>
          <a:xfrm>
            <a:off x="2340853" y="1651483"/>
            <a:ext cx="1340045" cy="0"/>
          </a:xfrm>
          <a:prstGeom prst="straightConnector1">
            <a:avLst/>
          </a:prstGeom>
          <a:ln w="9525">
            <a:solidFill>
              <a:srgbClr val="0C223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E1FEAB80-5204-49B4-B713-636DC898354B}"/>
              </a:ext>
            </a:extLst>
          </p:cNvPr>
          <p:cNvCxnSpPr/>
          <p:nvPr/>
        </p:nvCxnSpPr>
        <p:spPr>
          <a:xfrm>
            <a:off x="3901977" y="1654989"/>
            <a:ext cx="1340045" cy="0"/>
          </a:xfrm>
          <a:prstGeom prst="straightConnector1">
            <a:avLst/>
          </a:prstGeom>
          <a:ln w="9525">
            <a:solidFill>
              <a:srgbClr val="0C223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0" name="Straight Arrow Connector 19">
            <a:extLst>
              <a:ext uri="{FF2B5EF4-FFF2-40B4-BE49-F238E27FC236}">
                <a16:creationId xmlns:a16="http://schemas.microsoft.com/office/drawing/2014/main" id="{496F55C9-33AE-469C-8B17-FF44BC19E6C4}"/>
              </a:ext>
            </a:extLst>
          </p:cNvPr>
          <p:cNvCxnSpPr/>
          <p:nvPr/>
        </p:nvCxnSpPr>
        <p:spPr>
          <a:xfrm>
            <a:off x="5477006" y="1654989"/>
            <a:ext cx="1340045" cy="0"/>
          </a:xfrm>
          <a:prstGeom prst="straightConnector1">
            <a:avLst/>
          </a:prstGeom>
          <a:ln w="9525">
            <a:solidFill>
              <a:srgbClr val="0C223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3433FCAF-44E8-40EA-A934-E393D413620C}"/>
              </a:ext>
            </a:extLst>
          </p:cNvPr>
          <p:cNvCxnSpPr/>
          <p:nvPr/>
        </p:nvCxnSpPr>
        <p:spPr>
          <a:xfrm>
            <a:off x="7058420" y="1655691"/>
            <a:ext cx="1340045" cy="0"/>
          </a:xfrm>
          <a:prstGeom prst="straightConnector1">
            <a:avLst/>
          </a:prstGeom>
          <a:ln w="9525">
            <a:solidFill>
              <a:srgbClr val="0C223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C18247B4-0F46-4291-8797-AD7DE1AF71D3}"/>
              </a:ext>
            </a:extLst>
          </p:cNvPr>
          <p:cNvCxnSpPr/>
          <p:nvPr/>
        </p:nvCxnSpPr>
        <p:spPr>
          <a:xfrm>
            <a:off x="780217" y="1664105"/>
            <a:ext cx="1340045" cy="0"/>
          </a:xfrm>
          <a:prstGeom prst="straightConnector1">
            <a:avLst/>
          </a:prstGeom>
          <a:ln w="9525">
            <a:solidFill>
              <a:srgbClr val="0C223F"/>
            </a:solidFill>
            <a:tailEnd type="triangle"/>
          </a:ln>
          <a:effectLst/>
        </p:spPr>
        <p:style>
          <a:lnRef idx="2">
            <a:schemeClr val="accent1"/>
          </a:lnRef>
          <a:fillRef idx="0">
            <a:schemeClr val="accent1"/>
          </a:fillRef>
          <a:effectRef idx="1">
            <a:schemeClr val="accent1"/>
          </a:effectRef>
          <a:fontRef idx="minor">
            <a:schemeClr val="tx1"/>
          </a:fontRef>
        </p:style>
      </p:cxnSp>
      <p:sp>
        <p:nvSpPr>
          <p:cNvPr id="24" name="Title 1">
            <a:extLst>
              <a:ext uri="{FF2B5EF4-FFF2-40B4-BE49-F238E27FC236}">
                <a16:creationId xmlns:a16="http://schemas.microsoft.com/office/drawing/2014/main" id="{CFE29AED-6C97-461F-A376-05A3CC583364}"/>
              </a:ext>
            </a:extLst>
          </p:cNvPr>
          <p:cNvSpPr>
            <a:spLocks noGrp="1"/>
          </p:cNvSpPr>
          <p:nvPr>
            <p:ph type="title"/>
          </p:nvPr>
        </p:nvSpPr>
        <p:spPr>
          <a:xfrm>
            <a:off x="457200" y="568995"/>
            <a:ext cx="7315200" cy="609600"/>
          </a:xfrm>
        </p:spPr>
        <p:txBody>
          <a:bodyPr/>
          <a:lstStyle/>
          <a:p>
            <a:r>
              <a:rPr lang="en-US">
                <a:latin typeface="Georgia" panose="02040502050405020303" pitchFamily="18" charset="0"/>
              </a:rPr>
              <a:t>PAX Dashboard</a:t>
            </a:r>
          </a:p>
        </p:txBody>
      </p:sp>
      <p:pic>
        <p:nvPicPr>
          <p:cNvPr id="23" name="Picture 2">
            <a:extLst>
              <a:ext uri="{FF2B5EF4-FFF2-40B4-BE49-F238E27FC236}">
                <a16:creationId xmlns:a16="http://schemas.microsoft.com/office/drawing/2014/main" id="{4303A7F7-31B4-45B1-81E0-B2CC8061F8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7146" y="2149615"/>
            <a:ext cx="6689706" cy="44621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065457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8BC64961-D587-4BE9-A416-2F887F9142FC}"/>
              </a:ext>
            </a:extLst>
          </p:cNvPr>
          <p:cNvSpPr/>
          <p:nvPr/>
        </p:nvSpPr>
        <p:spPr>
          <a:xfrm>
            <a:off x="552186" y="1549805"/>
            <a:ext cx="228600" cy="228600"/>
          </a:xfrm>
          <a:prstGeom prst="ellipse">
            <a:avLst/>
          </a:prstGeom>
          <a:noFill/>
          <a:ln>
            <a:solidFill>
              <a:srgbClr val="0C223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D37A06B7-05DA-4E18-9379-117BB8900678}"/>
              </a:ext>
            </a:extLst>
          </p:cNvPr>
          <p:cNvSpPr/>
          <p:nvPr/>
        </p:nvSpPr>
        <p:spPr>
          <a:xfrm>
            <a:off x="2120262" y="1549805"/>
            <a:ext cx="228600" cy="228600"/>
          </a:xfrm>
          <a:prstGeom prst="ellipse">
            <a:avLst/>
          </a:prstGeom>
          <a:noFill/>
          <a:ln>
            <a:solidFill>
              <a:srgbClr val="0C223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78798BB9-D7EA-4321-B35F-F79F8BE307E5}"/>
              </a:ext>
            </a:extLst>
          </p:cNvPr>
          <p:cNvSpPr/>
          <p:nvPr/>
        </p:nvSpPr>
        <p:spPr>
          <a:xfrm>
            <a:off x="3680898" y="1537183"/>
            <a:ext cx="228600" cy="228600"/>
          </a:xfrm>
          <a:prstGeom prst="ellipse">
            <a:avLst/>
          </a:prstGeom>
          <a:noFill/>
          <a:ln>
            <a:solidFill>
              <a:srgbClr val="0C223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90FEBC8C-53DB-42A5-808D-C9E93DF314FA}"/>
              </a:ext>
            </a:extLst>
          </p:cNvPr>
          <p:cNvSpPr/>
          <p:nvPr/>
        </p:nvSpPr>
        <p:spPr>
          <a:xfrm>
            <a:off x="6817051" y="1540689"/>
            <a:ext cx="228600" cy="228600"/>
          </a:xfrm>
          <a:prstGeom prst="ellipse">
            <a:avLst/>
          </a:prstGeom>
          <a:solidFill>
            <a:schemeClr val="bg1"/>
          </a:solidFill>
          <a:ln>
            <a:solidFill>
              <a:srgbClr val="0C223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7747EE80-B82F-409B-88B4-775D3D9FD6AC}"/>
              </a:ext>
            </a:extLst>
          </p:cNvPr>
          <p:cNvSpPr/>
          <p:nvPr/>
        </p:nvSpPr>
        <p:spPr>
          <a:xfrm>
            <a:off x="5242022" y="1549805"/>
            <a:ext cx="228600" cy="228600"/>
          </a:xfrm>
          <a:prstGeom prst="ellipse">
            <a:avLst/>
          </a:prstGeom>
          <a:solidFill>
            <a:srgbClr val="0C223F"/>
          </a:solidFill>
          <a:ln>
            <a:solidFill>
              <a:srgbClr val="0C223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D5D4FBE6-AAB0-4FBF-90BE-A535D0CD666F}"/>
              </a:ext>
            </a:extLst>
          </p:cNvPr>
          <p:cNvSpPr/>
          <p:nvPr/>
        </p:nvSpPr>
        <p:spPr>
          <a:xfrm>
            <a:off x="8398465" y="1540689"/>
            <a:ext cx="228600" cy="228600"/>
          </a:xfrm>
          <a:prstGeom prst="ellipse">
            <a:avLst/>
          </a:prstGeom>
          <a:solidFill>
            <a:schemeClr val="bg1"/>
          </a:solidFill>
          <a:ln>
            <a:solidFill>
              <a:srgbClr val="0C223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1CEE4D9B-ADA4-4768-B41A-3FBF5837A875}"/>
              </a:ext>
            </a:extLst>
          </p:cNvPr>
          <p:cNvSpPr txBox="1"/>
          <p:nvPr/>
        </p:nvSpPr>
        <p:spPr>
          <a:xfrm>
            <a:off x="312398" y="1807598"/>
            <a:ext cx="708175" cy="261610"/>
          </a:xfrm>
          <a:prstGeom prst="rect">
            <a:avLst/>
          </a:prstGeom>
          <a:noFill/>
        </p:spPr>
        <p:txBody>
          <a:bodyPr wrap="square" rtlCol="0">
            <a:spAutoFit/>
          </a:bodyPr>
          <a:lstStyle/>
          <a:p>
            <a:r>
              <a:rPr lang="en-US" sz="1100">
                <a:solidFill>
                  <a:srgbClr val="0C223F"/>
                </a:solidFill>
              </a:rPr>
              <a:t>Qualtrics</a:t>
            </a:r>
          </a:p>
        </p:txBody>
      </p:sp>
      <p:sp>
        <p:nvSpPr>
          <p:cNvPr id="12" name="TextBox 11">
            <a:extLst>
              <a:ext uri="{FF2B5EF4-FFF2-40B4-BE49-F238E27FC236}">
                <a16:creationId xmlns:a16="http://schemas.microsoft.com/office/drawing/2014/main" id="{F046317A-6571-4822-AFA5-379784496B9A}"/>
              </a:ext>
            </a:extLst>
          </p:cNvPr>
          <p:cNvSpPr txBox="1"/>
          <p:nvPr/>
        </p:nvSpPr>
        <p:spPr>
          <a:xfrm>
            <a:off x="1851285" y="1814610"/>
            <a:ext cx="766554" cy="261610"/>
          </a:xfrm>
          <a:prstGeom prst="rect">
            <a:avLst/>
          </a:prstGeom>
          <a:noFill/>
        </p:spPr>
        <p:txBody>
          <a:bodyPr wrap="square" rtlCol="0">
            <a:spAutoFit/>
          </a:bodyPr>
          <a:lstStyle/>
          <a:p>
            <a:r>
              <a:rPr lang="en-US" sz="1100">
                <a:solidFill>
                  <a:srgbClr val="0C223F"/>
                </a:solidFill>
              </a:rPr>
              <a:t>Database</a:t>
            </a:r>
          </a:p>
        </p:txBody>
      </p:sp>
      <p:sp>
        <p:nvSpPr>
          <p:cNvPr id="13" name="TextBox 12">
            <a:extLst>
              <a:ext uri="{FF2B5EF4-FFF2-40B4-BE49-F238E27FC236}">
                <a16:creationId xmlns:a16="http://schemas.microsoft.com/office/drawing/2014/main" id="{99CAD06B-C07F-46B7-A41A-07313D3A6A7C}"/>
              </a:ext>
            </a:extLst>
          </p:cNvPr>
          <p:cNvSpPr txBox="1"/>
          <p:nvPr/>
        </p:nvSpPr>
        <p:spPr>
          <a:xfrm>
            <a:off x="3428752" y="1807598"/>
            <a:ext cx="708175" cy="261610"/>
          </a:xfrm>
          <a:prstGeom prst="rect">
            <a:avLst/>
          </a:prstGeom>
          <a:noFill/>
        </p:spPr>
        <p:txBody>
          <a:bodyPr wrap="square" rtlCol="0">
            <a:spAutoFit/>
          </a:bodyPr>
          <a:lstStyle/>
          <a:p>
            <a:r>
              <a:rPr lang="en-US" sz="1100">
                <a:solidFill>
                  <a:srgbClr val="0C223F"/>
                </a:solidFill>
              </a:rPr>
              <a:t>Power BI</a:t>
            </a:r>
          </a:p>
        </p:txBody>
      </p:sp>
      <p:sp>
        <p:nvSpPr>
          <p:cNvPr id="14" name="TextBox 13">
            <a:extLst>
              <a:ext uri="{FF2B5EF4-FFF2-40B4-BE49-F238E27FC236}">
                <a16:creationId xmlns:a16="http://schemas.microsoft.com/office/drawing/2014/main" id="{7663DA25-4350-49D7-92DA-AAEEFA326E7A}"/>
              </a:ext>
            </a:extLst>
          </p:cNvPr>
          <p:cNvSpPr txBox="1"/>
          <p:nvPr/>
        </p:nvSpPr>
        <p:spPr>
          <a:xfrm>
            <a:off x="4815997" y="1814610"/>
            <a:ext cx="1069600" cy="261610"/>
          </a:xfrm>
          <a:prstGeom prst="rect">
            <a:avLst/>
          </a:prstGeom>
          <a:noFill/>
        </p:spPr>
        <p:txBody>
          <a:bodyPr wrap="square" rtlCol="0">
            <a:spAutoFit/>
          </a:bodyPr>
          <a:lstStyle/>
          <a:p>
            <a:pPr algn="ctr"/>
            <a:r>
              <a:rPr lang="en-US" sz="1100">
                <a:solidFill>
                  <a:srgbClr val="0C223F"/>
                </a:solidFill>
              </a:rPr>
              <a:t>PAX Dashboard</a:t>
            </a:r>
          </a:p>
        </p:txBody>
      </p:sp>
      <p:sp>
        <p:nvSpPr>
          <p:cNvPr id="15" name="TextBox 14">
            <a:extLst>
              <a:ext uri="{FF2B5EF4-FFF2-40B4-BE49-F238E27FC236}">
                <a16:creationId xmlns:a16="http://schemas.microsoft.com/office/drawing/2014/main" id="{FD0DD806-2CE2-466A-AF05-53B5AE65E137}"/>
              </a:ext>
            </a:extLst>
          </p:cNvPr>
          <p:cNvSpPr txBox="1"/>
          <p:nvPr/>
        </p:nvSpPr>
        <p:spPr>
          <a:xfrm>
            <a:off x="6531245" y="1807598"/>
            <a:ext cx="800211" cy="261610"/>
          </a:xfrm>
          <a:prstGeom prst="rect">
            <a:avLst/>
          </a:prstGeom>
          <a:noFill/>
        </p:spPr>
        <p:txBody>
          <a:bodyPr wrap="square" rtlCol="0">
            <a:spAutoFit/>
          </a:bodyPr>
          <a:lstStyle/>
          <a:p>
            <a:r>
              <a:rPr lang="en-US" sz="1100">
                <a:solidFill>
                  <a:srgbClr val="0C223F"/>
                </a:solidFill>
              </a:rPr>
              <a:t>Scorecard</a:t>
            </a:r>
          </a:p>
        </p:txBody>
      </p:sp>
      <p:sp>
        <p:nvSpPr>
          <p:cNvPr id="17" name="TextBox 16">
            <a:extLst>
              <a:ext uri="{FF2B5EF4-FFF2-40B4-BE49-F238E27FC236}">
                <a16:creationId xmlns:a16="http://schemas.microsoft.com/office/drawing/2014/main" id="{CE0CE381-624C-44CA-B2AE-90FE52B83AA7}"/>
              </a:ext>
            </a:extLst>
          </p:cNvPr>
          <p:cNvSpPr txBox="1"/>
          <p:nvPr/>
        </p:nvSpPr>
        <p:spPr>
          <a:xfrm>
            <a:off x="8164021" y="1814610"/>
            <a:ext cx="697487" cy="261610"/>
          </a:xfrm>
          <a:prstGeom prst="rect">
            <a:avLst/>
          </a:prstGeom>
          <a:noFill/>
        </p:spPr>
        <p:txBody>
          <a:bodyPr wrap="square" rtlCol="0">
            <a:spAutoFit/>
          </a:bodyPr>
          <a:lstStyle/>
          <a:p>
            <a:r>
              <a:rPr lang="en-US" sz="1100">
                <a:solidFill>
                  <a:srgbClr val="0C223F"/>
                </a:solidFill>
              </a:rPr>
              <a:t>Analytics</a:t>
            </a:r>
          </a:p>
        </p:txBody>
      </p:sp>
      <p:cxnSp>
        <p:nvCxnSpPr>
          <p:cNvPr id="18" name="Straight Arrow Connector 17">
            <a:extLst>
              <a:ext uri="{FF2B5EF4-FFF2-40B4-BE49-F238E27FC236}">
                <a16:creationId xmlns:a16="http://schemas.microsoft.com/office/drawing/2014/main" id="{F7BC831A-1DB4-44F1-884F-131EB4AA0689}"/>
              </a:ext>
            </a:extLst>
          </p:cNvPr>
          <p:cNvCxnSpPr/>
          <p:nvPr/>
        </p:nvCxnSpPr>
        <p:spPr>
          <a:xfrm>
            <a:off x="2340853" y="1651483"/>
            <a:ext cx="1340045" cy="0"/>
          </a:xfrm>
          <a:prstGeom prst="straightConnector1">
            <a:avLst/>
          </a:prstGeom>
          <a:ln w="9525">
            <a:solidFill>
              <a:srgbClr val="0C223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E1FEAB80-5204-49B4-B713-636DC898354B}"/>
              </a:ext>
            </a:extLst>
          </p:cNvPr>
          <p:cNvCxnSpPr/>
          <p:nvPr/>
        </p:nvCxnSpPr>
        <p:spPr>
          <a:xfrm>
            <a:off x="3901977" y="1654989"/>
            <a:ext cx="1340045" cy="0"/>
          </a:xfrm>
          <a:prstGeom prst="straightConnector1">
            <a:avLst/>
          </a:prstGeom>
          <a:ln w="9525">
            <a:solidFill>
              <a:srgbClr val="0C223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0" name="Straight Arrow Connector 19">
            <a:extLst>
              <a:ext uri="{FF2B5EF4-FFF2-40B4-BE49-F238E27FC236}">
                <a16:creationId xmlns:a16="http://schemas.microsoft.com/office/drawing/2014/main" id="{496F55C9-33AE-469C-8B17-FF44BC19E6C4}"/>
              </a:ext>
            </a:extLst>
          </p:cNvPr>
          <p:cNvCxnSpPr/>
          <p:nvPr/>
        </p:nvCxnSpPr>
        <p:spPr>
          <a:xfrm>
            <a:off x="5477006" y="1654989"/>
            <a:ext cx="1340045" cy="0"/>
          </a:xfrm>
          <a:prstGeom prst="straightConnector1">
            <a:avLst/>
          </a:prstGeom>
          <a:ln w="9525">
            <a:solidFill>
              <a:srgbClr val="0C223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3433FCAF-44E8-40EA-A934-E393D413620C}"/>
              </a:ext>
            </a:extLst>
          </p:cNvPr>
          <p:cNvCxnSpPr/>
          <p:nvPr/>
        </p:nvCxnSpPr>
        <p:spPr>
          <a:xfrm>
            <a:off x="7058420" y="1655691"/>
            <a:ext cx="1340045" cy="0"/>
          </a:xfrm>
          <a:prstGeom prst="straightConnector1">
            <a:avLst/>
          </a:prstGeom>
          <a:ln w="9525">
            <a:solidFill>
              <a:srgbClr val="0C223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C18247B4-0F46-4291-8797-AD7DE1AF71D3}"/>
              </a:ext>
            </a:extLst>
          </p:cNvPr>
          <p:cNvCxnSpPr/>
          <p:nvPr/>
        </p:nvCxnSpPr>
        <p:spPr>
          <a:xfrm>
            <a:off x="780217" y="1664105"/>
            <a:ext cx="1340045" cy="0"/>
          </a:xfrm>
          <a:prstGeom prst="straightConnector1">
            <a:avLst/>
          </a:prstGeom>
          <a:ln w="9525">
            <a:solidFill>
              <a:srgbClr val="0C223F"/>
            </a:solidFill>
            <a:tailEnd type="triangle"/>
          </a:ln>
          <a:effectLst/>
        </p:spPr>
        <p:style>
          <a:lnRef idx="2">
            <a:schemeClr val="accent1"/>
          </a:lnRef>
          <a:fillRef idx="0">
            <a:schemeClr val="accent1"/>
          </a:fillRef>
          <a:effectRef idx="1">
            <a:schemeClr val="accent1"/>
          </a:effectRef>
          <a:fontRef idx="minor">
            <a:schemeClr val="tx1"/>
          </a:fontRef>
        </p:style>
      </p:cxnSp>
      <p:sp>
        <p:nvSpPr>
          <p:cNvPr id="24" name="Title 1">
            <a:extLst>
              <a:ext uri="{FF2B5EF4-FFF2-40B4-BE49-F238E27FC236}">
                <a16:creationId xmlns:a16="http://schemas.microsoft.com/office/drawing/2014/main" id="{CFE29AED-6C97-461F-A376-05A3CC583364}"/>
              </a:ext>
            </a:extLst>
          </p:cNvPr>
          <p:cNvSpPr>
            <a:spLocks noGrp="1"/>
          </p:cNvSpPr>
          <p:nvPr>
            <p:ph type="title"/>
          </p:nvPr>
        </p:nvSpPr>
        <p:spPr>
          <a:xfrm>
            <a:off x="457200" y="568995"/>
            <a:ext cx="7315200" cy="609600"/>
          </a:xfrm>
        </p:spPr>
        <p:txBody>
          <a:bodyPr/>
          <a:lstStyle/>
          <a:p>
            <a:r>
              <a:rPr lang="en-US">
                <a:latin typeface="Georgia" panose="02040502050405020303" pitchFamily="18" charset="0"/>
              </a:rPr>
              <a:t>PAX Dashboard</a:t>
            </a:r>
          </a:p>
        </p:txBody>
      </p:sp>
      <p:pic>
        <p:nvPicPr>
          <p:cNvPr id="25" name="Picture 24">
            <a:extLst>
              <a:ext uri="{FF2B5EF4-FFF2-40B4-BE49-F238E27FC236}">
                <a16:creationId xmlns:a16="http://schemas.microsoft.com/office/drawing/2014/main" id="{98F72797-1214-4365-8915-E5CB4E4A36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7084" y="2195686"/>
            <a:ext cx="6989831" cy="46623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73189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8BC64961-D587-4BE9-A416-2F887F9142FC}"/>
              </a:ext>
            </a:extLst>
          </p:cNvPr>
          <p:cNvSpPr/>
          <p:nvPr/>
        </p:nvSpPr>
        <p:spPr>
          <a:xfrm>
            <a:off x="552186" y="1549805"/>
            <a:ext cx="228600" cy="228600"/>
          </a:xfrm>
          <a:prstGeom prst="ellipse">
            <a:avLst/>
          </a:prstGeom>
          <a:noFill/>
          <a:ln>
            <a:solidFill>
              <a:srgbClr val="0C223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D37A06B7-05DA-4E18-9379-117BB8900678}"/>
              </a:ext>
            </a:extLst>
          </p:cNvPr>
          <p:cNvSpPr/>
          <p:nvPr/>
        </p:nvSpPr>
        <p:spPr>
          <a:xfrm>
            <a:off x="2120262" y="1549805"/>
            <a:ext cx="228600" cy="228600"/>
          </a:xfrm>
          <a:prstGeom prst="ellipse">
            <a:avLst/>
          </a:prstGeom>
          <a:noFill/>
          <a:ln>
            <a:solidFill>
              <a:srgbClr val="0C223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78798BB9-D7EA-4321-B35F-F79F8BE307E5}"/>
              </a:ext>
            </a:extLst>
          </p:cNvPr>
          <p:cNvSpPr/>
          <p:nvPr/>
        </p:nvSpPr>
        <p:spPr>
          <a:xfrm>
            <a:off x="3680898" y="1537183"/>
            <a:ext cx="228600" cy="228600"/>
          </a:xfrm>
          <a:prstGeom prst="ellipse">
            <a:avLst/>
          </a:prstGeom>
          <a:noFill/>
          <a:ln>
            <a:solidFill>
              <a:srgbClr val="0C223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90FEBC8C-53DB-42A5-808D-C9E93DF314FA}"/>
              </a:ext>
            </a:extLst>
          </p:cNvPr>
          <p:cNvSpPr/>
          <p:nvPr/>
        </p:nvSpPr>
        <p:spPr>
          <a:xfrm>
            <a:off x="8401571" y="1548942"/>
            <a:ext cx="228600" cy="228600"/>
          </a:xfrm>
          <a:prstGeom prst="ellipse">
            <a:avLst/>
          </a:prstGeom>
          <a:noFill/>
          <a:ln>
            <a:solidFill>
              <a:srgbClr val="0C223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7747EE80-B82F-409B-88B4-775D3D9FD6AC}"/>
              </a:ext>
            </a:extLst>
          </p:cNvPr>
          <p:cNvSpPr/>
          <p:nvPr/>
        </p:nvSpPr>
        <p:spPr>
          <a:xfrm>
            <a:off x="5242022" y="1549805"/>
            <a:ext cx="228600" cy="228600"/>
          </a:xfrm>
          <a:prstGeom prst="ellipse">
            <a:avLst/>
          </a:prstGeom>
          <a:solidFill>
            <a:schemeClr val="bg1"/>
          </a:solidFill>
          <a:ln>
            <a:solidFill>
              <a:srgbClr val="0C223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D5D4FBE6-AAB0-4FBF-90BE-A535D0CD666F}"/>
              </a:ext>
            </a:extLst>
          </p:cNvPr>
          <p:cNvSpPr/>
          <p:nvPr/>
        </p:nvSpPr>
        <p:spPr>
          <a:xfrm>
            <a:off x="6797440" y="1548942"/>
            <a:ext cx="228600" cy="228600"/>
          </a:xfrm>
          <a:prstGeom prst="ellipse">
            <a:avLst/>
          </a:prstGeom>
          <a:solidFill>
            <a:srgbClr val="0C223F"/>
          </a:solidFill>
          <a:ln>
            <a:solidFill>
              <a:srgbClr val="0C223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1CEE4D9B-ADA4-4768-B41A-3FBF5837A875}"/>
              </a:ext>
            </a:extLst>
          </p:cNvPr>
          <p:cNvSpPr txBox="1"/>
          <p:nvPr/>
        </p:nvSpPr>
        <p:spPr>
          <a:xfrm>
            <a:off x="312398" y="1807598"/>
            <a:ext cx="708175" cy="261610"/>
          </a:xfrm>
          <a:prstGeom prst="rect">
            <a:avLst/>
          </a:prstGeom>
          <a:noFill/>
        </p:spPr>
        <p:txBody>
          <a:bodyPr wrap="square" rtlCol="0">
            <a:spAutoFit/>
          </a:bodyPr>
          <a:lstStyle/>
          <a:p>
            <a:r>
              <a:rPr lang="en-US" sz="1100">
                <a:solidFill>
                  <a:srgbClr val="0C223F"/>
                </a:solidFill>
              </a:rPr>
              <a:t>Qualtrics</a:t>
            </a:r>
          </a:p>
        </p:txBody>
      </p:sp>
      <p:sp>
        <p:nvSpPr>
          <p:cNvPr id="12" name="TextBox 11">
            <a:extLst>
              <a:ext uri="{FF2B5EF4-FFF2-40B4-BE49-F238E27FC236}">
                <a16:creationId xmlns:a16="http://schemas.microsoft.com/office/drawing/2014/main" id="{F046317A-6571-4822-AFA5-379784496B9A}"/>
              </a:ext>
            </a:extLst>
          </p:cNvPr>
          <p:cNvSpPr txBox="1"/>
          <p:nvPr/>
        </p:nvSpPr>
        <p:spPr>
          <a:xfrm>
            <a:off x="1851285" y="1814610"/>
            <a:ext cx="766554" cy="261610"/>
          </a:xfrm>
          <a:prstGeom prst="rect">
            <a:avLst/>
          </a:prstGeom>
          <a:noFill/>
        </p:spPr>
        <p:txBody>
          <a:bodyPr wrap="square" rtlCol="0">
            <a:spAutoFit/>
          </a:bodyPr>
          <a:lstStyle/>
          <a:p>
            <a:r>
              <a:rPr lang="en-US" sz="1100">
                <a:solidFill>
                  <a:srgbClr val="0C223F"/>
                </a:solidFill>
              </a:rPr>
              <a:t>Database</a:t>
            </a:r>
          </a:p>
        </p:txBody>
      </p:sp>
      <p:sp>
        <p:nvSpPr>
          <p:cNvPr id="13" name="TextBox 12">
            <a:extLst>
              <a:ext uri="{FF2B5EF4-FFF2-40B4-BE49-F238E27FC236}">
                <a16:creationId xmlns:a16="http://schemas.microsoft.com/office/drawing/2014/main" id="{99CAD06B-C07F-46B7-A41A-07313D3A6A7C}"/>
              </a:ext>
            </a:extLst>
          </p:cNvPr>
          <p:cNvSpPr txBox="1"/>
          <p:nvPr/>
        </p:nvSpPr>
        <p:spPr>
          <a:xfrm>
            <a:off x="3428752" y="1807598"/>
            <a:ext cx="708175" cy="261610"/>
          </a:xfrm>
          <a:prstGeom prst="rect">
            <a:avLst/>
          </a:prstGeom>
          <a:noFill/>
        </p:spPr>
        <p:txBody>
          <a:bodyPr wrap="square" rtlCol="0">
            <a:spAutoFit/>
          </a:bodyPr>
          <a:lstStyle/>
          <a:p>
            <a:r>
              <a:rPr lang="en-US" sz="1100">
                <a:solidFill>
                  <a:srgbClr val="0C223F"/>
                </a:solidFill>
              </a:rPr>
              <a:t>Power BI</a:t>
            </a:r>
          </a:p>
        </p:txBody>
      </p:sp>
      <p:sp>
        <p:nvSpPr>
          <p:cNvPr id="14" name="TextBox 13">
            <a:extLst>
              <a:ext uri="{FF2B5EF4-FFF2-40B4-BE49-F238E27FC236}">
                <a16:creationId xmlns:a16="http://schemas.microsoft.com/office/drawing/2014/main" id="{7663DA25-4350-49D7-92DA-AAEEFA326E7A}"/>
              </a:ext>
            </a:extLst>
          </p:cNvPr>
          <p:cNvSpPr txBox="1"/>
          <p:nvPr/>
        </p:nvSpPr>
        <p:spPr>
          <a:xfrm>
            <a:off x="4813107" y="1817250"/>
            <a:ext cx="1086430" cy="261610"/>
          </a:xfrm>
          <a:prstGeom prst="rect">
            <a:avLst/>
          </a:prstGeom>
          <a:noFill/>
        </p:spPr>
        <p:txBody>
          <a:bodyPr wrap="square" rtlCol="0">
            <a:spAutoFit/>
          </a:bodyPr>
          <a:lstStyle/>
          <a:p>
            <a:pPr algn="ctr"/>
            <a:r>
              <a:rPr lang="en-US" sz="1100">
                <a:solidFill>
                  <a:srgbClr val="0C223F"/>
                </a:solidFill>
              </a:rPr>
              <a:t>PAX Dashboard</a:t>
            </a:r>
          </a:p>
        </p:txBody>
      </p:sp>
      <p:sp>
        <p:nvSpPr>
          <p:cNvPr id="15" name="TextBox 14">
            <a:extLst>
              <a:ext uri="{FF2B5EF4-FFF2-40B4-BE49-F238E27FC236}">
                <a16:creationId xmlns:a16="http://schemas.microsoft.com/office/drawing/2014/main" id="{FD0DD806-2CE2-466A-AF05-53B5AE65E137}"/>
              </a:ext>
            </a:extLst>
          </p:cNvPr>
          <p:cNvSpPr txBox="1"/>
          <p:nvPr/>
        </p:nvSpPr>
        <p:spPr>
          <a:xfrm>
            <a:off x="6531245" y="1807598"/>
            <a:ext cx="800211" cy="261610"/>
          </a:xfrm>
          <a:prstGeom prst="rect">
            <a:avLst/>
          </a:prstGeom>
          <a:noFill/>
        </p:spPr>
        <p:txBody>
          <a:bodyPr wrap="square" rtlCol="0">
            <a:spAutoFit/>
          </a:bodyPr>
          <a:lstStyle/>
          <a:p>
            <a:r>
              <a:rPr lang="en-US" sz="1100">
                <a:solidFill>
                  <a:srgbClr val="0C223F"/>
                </a:solidFill>
              </a:rPr>
              <a:t>Scorecard</a:t>
            </a:r>
          </a:p>
        </p:txBody>
      </p:sp>
      <p:sp>
        <p:nvSpPr>
          <p:cNvPr id="17" name="TextBox 16">
            <a:extLst>
              <a:ext uri="{FF2B5EF4-FFF2-40B4-BE49-F238E27FC236}">
                <a16:creationId xmlns:a16="http://schemas.microsoft.com/office/drawing/2014/main" id="{CE0CE381-624C-44CA-B2AE-90FE52B83AA7}"/>
              </a:ext>
            </a:extLst>
          </p:cNvPr>
          <p:cNvSpPr txBox="1"/>
          <p:nvPr/>
        </p:nvSpPr>
        <p:spPr>
          <a:xfrm>
            <a:off x="8164021" y="1814610"/>
            <a:ext cx="697487" cy="261610"/>
          </a:xfrm>
          <a:prstGeom prst="rect">
            <a:avLst/>
          </a:prstGeom>
          <a:noFill/>
        </p:spPr>
        <p:txBody>
          <a:bodyPr wrap="square" rtlCol="0">
            <a:spAutoFit/>
          </a:bodyPr>
          <a:lstStyle/>
          <a:p>
            <a:r>
              <a:rPr lang="en-US" sz="1100">
                <a:solidFill>
                  <a:srgbClr val="0C223F"/>
                </a:solidFill>
              </a:rPr>
              <a:t>Analytics</a:t>
            </a:r>
          </a:p>
        </p:txBody>
      </p:sp>
      <p:cxnSp>
        <p:nvCxnSpPr>
          <p:cNvPr id="18" name="Straight Arrow Connector 17">
            <a:extLst>
              <a:ext uri="{FF2B5EF4-FFF2-40B4-BE49-F238E27FC236}">
                <a16:creationId xmlns:a16="http://schemas.microsoft.com/office/drawing/2014/main" id="{F7BC831A-1DB4-44F1-884F-131EB4AA0689}"/>
              </a:ext>
            </a:extLst>
          </p:cNvPr>
          <p:cNvCxnSpPr/>
          <p:nvPr/>
        </p:nvCxnSpPr>
        <p:spPr>
          <a:xfrm>
            <a:off x="2340853" y="1651483"/>
            <a:ext cx="1340045" cy="0"/>
          </a:xfrm>
          <a:prstGeom prst="straightConnector1">
            <a:avLst/>
          </a:prstGeom>
          <a:ln w="9525">
            <a:solidFill>
              <a:srgbClr val="0C223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E1FEAB80-5204-49B4-B713-636DC898354B}"/>
              </a:ext>
            </a:extLst>
          </p:cNvPr>
          <p:cNvCxnSpPr/>
          <p:nvPr/>
        </p:nvCxnSpPr>
        <p:spPr>
          <a:xfrm>
            <a:off x="3901977" y="1654989"/>
            <a:ext cx="1340045" cy="0"/>
          </a:xfrm>
          <a:prstGeom prst="straightConnector1">
            <a:avLst/>
          </a:prstGeom>
          <a:ln w="9525">
            <a:solidFill>
              <a:srgbClr val="0C223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0" name="Straight Arrow Connector 19">
            <a:extLst>
              <a:ext uri="{FF2B5EF4-FFF2-40B4-BE49-F238E27FC236}">
                <a16:creationId xmlns:a16="http://schemas.microsoft.com/office/drawing/2014/main" id="{496F55C9-33AE-469C-8B17-FF44BC19E6C4}"/>
              </a:ext>
            </a:extLst>
          </p:cNvPr>
          <p:cNvCxnSpPr/>
          <p:nvPr/>
        </p:nvCxnSpPr>
        <p:spPr>
          <a:xfrm>
            <a:off x="5477006" y="1663242"/>
            <a:ext cx="1340045" cy="0"/>
          </a:xfrm>
          <a:prstGeom prst="straightConnector1">
            <a:avLst/>
          </a:prstGeom>
          <a:ln w="9525">
            <a:solidFill>
              <a:srgbClr val="0C223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3433FCAF-44E8-40EA-A934-E393D413620C}"/>
              </a:ext>
            </a:extLst>
          </p:cNvPr>
          <p:cNvCxnSpPr/>
          <p:nvPr/>
        </p:nvCxnSpPr>
        <p:spPr>
          <a:xfrm>
            <a:off x="7058420" y="1655691"/>
            <a:ext cx="1340045" cy="0"/>
          </a:xfrm>
          <a:prstGeom prst="straightConnector1">
            <a:avLst/>
          </a:prstGeom>
          <a:ln w="9525">
            <a:solidFill>
              <a:srgbClr val="0C223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C18247B4-0F46-4291-8797-AD7DE1AF71D3}"/>
              </a:ext>
            </a:extLst>
          </p:cNvPr>
          <p:cNvCxnSpPr/>
          <p:nvPr/>
        </p:nvCxnSpPr>
        <p:spPr>
          <a:xfrm>
            <a:off x="780217" y="1664105"/>
            <a:ext cx="1340045" cy="0"/>
          </a:xfrm>
          <a:prstGeom prst="straightConnector1">
            <a:avLst/>
          </a:prstGeom>
          <a:ln w="9525">
            <a:solidFill>
              <a:srgbClr val="0C223F"/>
            </a:solidFill>
            <a:tailEnd type="triangle"/>
          </a:ln>
          <a:effectLst/>
        </p:spPr>
        <p:style>
          <a:lnRef idx="2">
            <a:schemeClr val="accent1"/>
          </a:lnRef>
          <a:fillRef idx="0">
            <a:schemeClr val="accent1"/>
          </a:fillRef>
          <a:effectRef idx="1">
            <a:schemeClr val="accent1"/>
          </a:effectRef>
          <a:fontRef idx="minor">
            <a:schemeClr val="tx1"/>
          </a:fontRef>
        </p:style>
      </p:cxnSp>
      <p:sp>
        <p:nvSpPr>
          <p:cNvPr id="24" name="Title 1">
            <a:extLst>
              <a:ext uri="{FF2B5EF4-FFF2-40B4-BE49-F238E27FC236}">
                <a16:creationId xmlns:a16="http://schemas.microsoft.com/office/drawing/2014/main" id="{CFE29AED-6C97-461F-A376-05A3CC583364}"/>
              </a:ext>
            </a:extLst>
          </p:cNvPr>
          <p:cNvSpPr>
            <a:spLocks noGrp="1"/>
          </p:cNvSpPr>
          <p:nvPr>
            <p:ph type="title"/>
          </p:nvPr>
        </p:nvSpPr>
        <p:spPr>
          <a:xfrm>
            <a:off x="457200" y="568995"/>
            <a:ext cx="7315200" cy="609600"/>
          </a:xfrm>
        </p:spPr>
        <p:txBody>
          <a:bodyPr lIns="91440" tIns="45720" rIns="91440" bIns="45720" anchor="t"/>
          <a:lstStyle/>
          <a:p>
            <a:r>
              <a:rPr lang="en-US" sz="2400"/>
              <a:t>Solution #5: Utilize Sound Statistical Methods for Meaningful, Actionable Insights</a:t>
            </a:r>
            <a:endParaRPr lang="en-US" sz="2400">
              <a:latin typeface="Georgia" panose="02040502050405020303" pitchFamily="18" charset="0"/>
            </a:endParaRPr>
          </a:p>
        </p:txBody>
      </p:sp>
      <p:pic>
        <p:nvPicPr>
          <p:cNvPr id="2" name="Picture 2" descr="Graphical user interface, application&#10;&#10;Description automatically generated">
            <a:extLst>
              <a:ext uri="{FF2B5EF4-FFF2-40B4-BE49-F238E27FC236}">
                <a16:creationId xmlns:a16="http://schemas.microsoft.com/office/drawing/2014/main" id="{08B030A7-D574-4645-A986-387AC20C449E}"/>
              </a:ext>
            </a:extLst>
          </p:cNvPr>
          <p:cNvPicPr>
            <a:picLocks noChangeAspect="1"/>
          </p:cNvPicPr>
          <p:nvPr/>
        </p:nvPicPr>
        <p:blipFill>
          <a:blip r:embed="rId3"/>
          <a:stretch>
            <a:fillRect/>
          </a:stretch>
        </p:blipFill>
        <p:spPr>
          <a:xfrm>
            <a:off x="510017" y="3250115"/>
            <a:ext cx="3362153" cy="2676780"/>
          </a:xfrm>
          <a:prstGeom prst="rect">
            <a:avLst/>
          </a:prstGeom>
        </p:spPr>
      </p:pic>
      <p:pic>
        <p:nvPicPr>
          <p:cNvPr id="3" name="Picture 3" descr="Graphical user interface&#10;&#10;Description automatically generated">
            <a:extLst>
              <a:ext uri="{FF2B5EF4-FFF2-40B4-BE49-F238E27FC236}">
                <a16:creationId xmlns:a16="http://schemas.microsoft.com/office/drawing/2014/main" id="{AD060FB7-EC87-4D7E-860A-ED19240B474B}"/>
              </a:ext>
            </a:extLst>
          </p:cNvPr>
          <p:cNvPicPr>
            <a:picLocks noChangeAspect="1"/>
          </p:cNvPicPr>
          <p:nvPr/>
        </p:nvPicPr>
        <p:blipFill>
          <a:blip r:embed="rId4"/>
          <a:stretch>
            <a:fillRect/>
          </a:stretch>
        </p:blipFill>
        <p:spPr>
          <a:xfrm>
            <a:off x="4132956" y="3247814"/>
            <a:ext cx="4798123" cy="2681383"/>
          </a:xfrm>
          <a:prstGeom prst="rect">
            <a:avLst/>
          </a:prstGeom>
        </p:spPr>
      </p:pic>
      <p:sp>
        <p:nvSpPr>
          <p:cNvPr id="4" name="Content Placeholder 2">
            <a:extLst>
              <a:ext uri="{FF2B5EF4-FFF2-40B4-BE49-F238E27FC236}">
                <a16:creationId xmlns:a16="http://schemas.microsoft.com/office/drawing/2014/main" id="{CCBEE652-ADA9-4E81-B015-4B74DF816E1F}"/>
              </a:ext>
            </a:extLst>
          </p:cNvPr>
          <p:cNvSpPr>
            <a:spLocks noGrp="1"/>
          </p:cNvSpPr>
          <p:nvPr>
            <p:ph sz="half" idx="1"/>
          </p:nvPr>
        </p:nvSpPr>
        <p:spPr>
          <a:xfrm>
            <a:off x="1864891" y="2514121"/>
            <a:ext cx="844804" cy="467104"/>
          </a:xfrm>
        </p:spPr>
        <p:txBody>
          <a:bodyPr lIns="91440" tIns="45720" rIns="91440" bIns="45720" anchor="t"/>
          <a:lstStyle/>
          <a:p>
            <a:pPr marL="0" indent="0">
              <a:buNone/>
            </a:pPr>
            <a:r>
              <a:rPr lang="en-US">
                <a:latin typeface="+mj-lt"/>
              </a:rPr>
              <a:t>Past</a:t>
            </a:r>
            <a:endParaRPr lang="en-US"/>
          </a:p>
        </p:txBody>
      </p:sp>
      <p:sp>
        <p:nvSpPr>
          <p:cNvPr id="16" name="Content Placeholder 2">
            <a:extLst>
              <a:ext uri="{FF2B5EF4-FFF2-40B4-BE49-F238E27FC236}">
                <a16:creationId xmlns:a16="http://schemas.microsoft.com/office/drawing/2014/main" id="{05E01294-C722-454B-A61D-EDED17AAE2A5}"/>
              </a:ext>
            </a:extLst>
          </p:cNvPr>
          <p:cNvSpPr txBox="1">
            <a:spLocks/>
          </p:cNvSpPr>
          <p:nvPr/>
        </p:nvSpPr>
        <p:spPr>
          <a:xfrm>
            <a:off x="5929074" y="2517972"/>
            <a:ext cx="1191417" cy="458852"/>
          </a:xfrm>
          <a:prstGeom prst="rect">
            <a:avLst/>
          </a:prstGeom>
        </p:spPr>
        <p:txBody>
          <a:bodyPr lIns="91440" tIns="45720" rIns="91440" bIns="45720" anchor="t"/>
          <a:lstStyle>
            <a:lvl1pPr marL="342900" indent="-342900" algn="l" defTabSz="457200" rtl="0" eaLnBrk="1" latinLnBrk="0" hangingPunct="1">
              <a:spcBef>
                <a:spcPct val="20000"/>
              </a:spcBef>
              <a:buFont typeface="Arial"/>
              <a:buChar char="•"/>
              <a:defRPr sz="2200" b="0" i="0" kern="1200">
                <a:solidFill>
                  <a:srgbClr val="0C223F"/>
                </a:solidFill>
                <a:latin typeface="Arial"/>
                <a:ea typeface="+mn-ea"/>
                <a:cs typeface="Arial"/>
              </a:defRPr>
            </a:lvl1pPr>
            <a:lvl2pPr marL="742950" indent="-285750" algn="l" defTabSz="457200" rtl="0" eaLnBrk="1" latinLnBrk="0" hangingPunct="1">
              <a:spcBef>
                <a:spcPct val="20000"/>
              </a:spcBef>
              <a:buFont typeface="Arial"/>
              <a:buChar char="–"/>
              <a:defRPr sz="2000" b="0" i="0" kern="1200">
                <a:solidFill>
                  <a:srgbClr val="0C223F"/>
                </a:solidFill>
                <a:latin typeface="Georgia"/>
                <a:ea typeface="+mn-ea"/>
                <a:cs typeface="Georgia"/>
              </a:defRPr>
            </a:lvl2pPr>
            <a:lvl3pPr marL="1143000" indent="-228600" algn="l" defTabSz="457200" rtl="0" eaLnBrk="1" latinLnBrk="0" hangingPunct="1">
              <a:spcBef>
                <a:spcPct val="20000"/>
              </a:spcBef>
              <a:buFont typeface="Arial"/>
              <a:buChar char="•"/>
              <a:defRPr sz="1800" b="0" i="0" kern="1200">
                <a:solidFill>
                  <a:srgbClr val="0C223F"/>
                </a:solidFill>
                <a:latin typeface="Arial"/>
                <a:ea typeface="+mn-ea"/>
                <a:cs typeface="Arial"/>
              </a:defRPr>
            </a:lvl3pPr>
            <a:lvl4pPr marL="1600200" indent="-228600" algn="l" defTabSz="457200" rtl="0" eaLnBrk="1" latinLnBrk="0" hangingPunct="1">
              <a:spcBef>
                <a:spcPct val="20000"/>
              </a:spcBef>
              <a:buFont typeface="Arial"/>
              <a:buChar char="–"/>
              <a:defRPr sz="1600" b="0" i="0" kern="1200">
                <a:solidFill>
                  <a:srgbClr val="0C223F"/>
                </a:solidFill>
                <a:latin typeface="Georgia"/>
                <a:ea typeface="+mn-ea"/>
                <a:cs typeface="Georgia"/>
              </a:defRPr>
            </a:lvl4pPr>
            <a:lvl5pPr marL="2057400" indent="-228600" algn="l" defTabSz="457200" rtl="0" eaLnBrk="1" latinLnBrk="0" hangingPunct="1">
              <a:spcBef>
                <a:spcPct val="20000"/>
              </a:spcBef>
              <a:buFont typeface="Arial"/>
              <a:buChar char="»"/>
              <a:defRPr sz="1600" b="0" i="0" kern="1200">
                <a:solidFill>
                  <a:srgbClr val="0C223F"/>
                </a:solidFill>
                <a:latin typeface="Arial"/>
                <a:ea typeface="+mn-ea"/>
                <a:cs typeface="Arial"/>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buFont typeface="Arial"/>
              <a:buNone/>
            </a:pPr>
            <a:r>
              <a:rPr lang="en-US">
                <a:latin typeface="+mj-lt"/>
              </a:rPr>
              <a:t>Present</a:t>
            </a:r>
            <a:endParaRPr lang="en-US"/>
          </a:p>
        </p:txBody>
      </p:sp>
    </p:spTree>
    <p:extLst>
      <p:ext uri="{BB962C8B-B14F-4D97-AF65-F5344CB8AC3E}">
        <p14:creationId xmlns:p14="http://schemas.microsoft.com/office/powerpoint/2010/main" val="36342760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8BC64961-D587-4BE9-A416-2F887F9142FC}"/>
              </a:ext>
            </a:extLst>
          </p:cNvPr>
          <p:cNvSpPr/>
          <p:nvPr/>
        </p:nvSpPr>
        <p:spPr>
          <a:xfrm>
            <a:off x="552186" y="1549805"/>
            <a:ext cx="228600" cy="228600"/>
          </a:xfrm>
          <a:prstGeom prst="ellipse">
            <a:avLst/>
          </a:prstGeom>
          <a:noFill/>
          <a:ln>
            <a:solidFill>
              <a:srgbClr val="0C223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D37A06B7-05DA-4E18-9379-117BB8900678}"/>
              </a:ext>
            </a:extLst>
          </p:cNvPr>
          <p:cNvSpPr/>
          <p:nvPr/>
        </p:nvSpPr>
        <p:spPr>
          <a:xfrm>
            <a:off x="2120262" y="1549805"/>
            <a:ext cx="228600" cy="228600"/>
          </a:xfrm>
          <a:prstGeom prst="ellipse">
            <a:avLst/>
          </a:prstGeom>
          <a:noFill/>
          <a:ln>
            <a:solidFill>
              <a:srgbClr val="0C223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78798BB9-D7EA-4321-B35F-F79F8BE307E5}"/>
              </a:ext>
            </a:extLst>
          </p:cNvPr>
          <p:cNvSpPr/>
          <p:nvPr/>
        </p:nvSpPr>
        <p:spPr>
          <a:xfrm>
            <a:off x="3680898" y="1537183"/>
            <a:ext cx="228600" cy="228600"/>
          </a:xfrm>
          <a:prstGeom prst="ellipse">
            <a:avLst/>
          </a:prstGeom>
          <a:noFill/>
          <a:ln>
            <a:solidFill>
              <a:srgbClr val="0C223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90FEBC8C-53DB-42A5-808D-C9E93DF314FA}"/>
              </a:ext>
            </a:extLst>
          </p:cNvPr>
          <p:cNvSpPr/>
          <p:nvPr/>
        </p:nvSpPr>
        <p:spPr>
          <a:xfrm>
            <a:off x="8401571" y="1548942"/>
            <a:ext cx="228600" cy="228600"/>
          </a:xfrm>
          <a:prstGeom prst="ellipse">
            <a:avLst/>
          </a:prstGeom>
          <a:noFill/>
          <a:ln>
            <a:solidFill>
              <a:srgbClr val="0C223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7747EE80-B82F-409B-88B4-775D3D9FD6AC}"/>
              </a:ext>
            </a:extLst>
          </p:cNvPr>
          <p:cNvSpPr/>
          <p:nvPr/>
        </p:nvSpPr>
        <p:spPr>
          <a:xfrm>
            <a:off x="5242022" y="1549805"/>
            <a:ext cx="228600" cy="228600"/>
          </a:xfrm>
          <a:prstGeom prst="ellipse">
            <a:avLst/>
          </a:prstGeom>
          <a:solidFill>
            <a:schemeClr val="bg1"/>
          </a:solidFill>
          <a:ln>
            <a:solidFill>
              <a:srgbClr val="0C223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D5D4FBE6-AAB0-4FBF-90BE-A535D0CD666F}"/>
              </a:ext>
            </a:extLst>
          </p:cNvPr>
          <p:cNvSpPr/>
          <p:nvPr/>
        </p:nvSpPr>
        <p:spPr>
          <a:xfrm>
            <a:off x="6797440" y="1548942"/>
            <a:ext cx="228600" cy="228600"/>
          </a:xfrm>
          <a:prstGeom prst="ellipse">
            <a:avLst/>
          </a:prstGeom>
          <a:solidFill>
            <a:srgbClr val="0C223F"/>
          </a:solidFill>
          <a:ln>
            <a:solidFill>
              <a:srgbClr val="0C223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1CEE4D9B-ADA4-4768-B41A-3FBF5837A875}"/>
              </a:ext>
            </a:extLst>
          </p:cNvPr>
          <p:cNvSpPr txBox="1"/>
          <p:nvPr/>
        </p:nvSpPr>
        <p:spPr>
          <a:xfrm>
            <a:off x="312398" y="1807598"/>
            <a:ext cx="708175" cy="261610"/>
          </a:xfrm>
          <a:prstGeom prst="rect">
            <a:avLst/>
          </a:prstGeom>
          <a:noFill/>
        </p:spPr>
        <p:txBody>
          <a:bodyPr wrap="square" rtlCol="0">
            <a:spAutoFit/>
          </a:bodyPr>
          <a:lstStyle/>
          <a:p>
            <a:r>
              <a:rPr lang="en-US" sz="1100">
                <a:solidFill>
                  <a:srgbClr val="0C223F"/>
                </a:solidFill>
              </a:rPr>
              <a:t>Qualtrics</a:t>
            </a:r>
          </a:p>
        </p:txBody>
      </p:sp>
      <p:sp>
        <p:nvSpPr>
          <p:cNvPr id="12" name="TextBox 11">
            <a:extLst>
              <a:ext uri="{FF2B5EF4-FFF2-40B4-BE49-F238E27FC236}">
                <a16:creationId xmlns:a16="http://schemas.microsoft.com/office/drawing/2014/main" id="{F046317A-6571-4822-AFA5-379784496B9A}"/>
              </a:ext>
            </a:extLst>
          </p:cNvPr>
          <p:cNvSpPr txBox="1"/>
          <p:nvPr/>
        </p:nvSpPr>
        <p:spPr>
          <a:xfrm>
            <a:off x="1851285" y="1814610"/>
            <a:ext cx="766554" cy="261610"/>
          </a:xfrm>
          <a:prstGeom prst="rect">
            <a:avLst/>
          </a:prstGeom>
          <a:noFill/>
        </p:spPr>
        <p:txBody>
          <a:bodyPr wrap="square" rtlCol="0">
            <a:spAutoFit/>
          </a:bodyPr>
          <a:lstStyle/>
          <a:p>
            <a:r>
              <a:rPr lang="en-US" sz="1100">
                <a:solidFill>
                  <a:srgbClr val="0C223F"/>
                </a:solidFill>
              </a:rPr>
              <a:t>Database</a:t>
            </a:r>
          </a:p>
        </p:txBody>
      </p:sp>
      <p:sp>
        <p:nvSpPr>
          <p:cNvPr id="13" name="TextBox 12">
            <a:extLst>
              <a:ext uri="{FF2B5EF4-FFF2-40B4-BE49-F238E27FC236}">
                <a16:creationId xmlns:a16="http://schemas.microsoft.com/office/drawing/2014/main" id="{99CAD06B-C07F-46B7-A41A-07313D3A6A7C}"/>
              </a:ext>
            </a:extLst>
          </p:cNvPr>
          <p:cNvSpPr txBox="1"/>
          <p:nvPr/>
        </p:nvSpPr>
        <p:spPr>
          <a:xfrm>
            <a:off x="3428752" y="1807598"/>
            <a:ext cx="708175" cy="261610"/>
          </a:xfrm>
          <a:prstGeom prst="rect">
            <a:avLst/>
          </a:prstGeom>
          <a:noFill/>
        </p:spPr>
        <p:txBody>
          <a:bodyPr wrap="square" rtlCol="0">
            <a:spAutoFit/>
          </a:bodyPr>
          <a:lstStyle/>
          <a:p>
            <a:r>
              <a:rPr lang="en-US" sz="1100">
                <a:solidFill>
                  <a:srgbClr val="0C223F"/>
                </a:solidFill>
              </a:rPr>
              <a:t>Power BI</a:t>
            </a:r>
          </a:p>
        </p:txBody>
      </p:sp>
      <p:sp>
        <p:nvSpPr>
          <p:cNvPr id="14" name="TextBox 13">
            <a:extLst>
              <a:ext uri="{FF2B5EF4-FFF2-40B4-BE49-F238E27FC236}">
                <a16:creationId xmlns:a16="http://schemas.microsoft.com/office/drawing/2014/main" id="{7663DA25-4350-49D7-92DA-AAEEFA326E7A}"/>
              </a:ext>
            </a:extLst>
          </p:cNvPr>
          <p:cNvSpPr txBox="1"/>
          <p:nvPr/>
        </p:nvSpPr>
        <p:spPr>
          <a:xfrm>
            <a:off x="4813107" y="1817250"/>
            <a:ext cx="1086430" cy="261610"/>
          </a:xfrm>
          <a:prstGeom prst="rect">
            <a:avLst/>
          </a:prstGeom>
          <a:noFill/>
        </p:spPr>
        <p:txBody>
          <a:bodyPr wrap="square" rtlCol="0">
            <a:spAutoFit/>
          </a:bodyPr>
          <a:lstStyle/>
          <a:p>
            <a:pPr algn="ctr"/>
            <a:r>
              <a:rPr lang="en-US" sz="1100">
                <a:solidFill>
                  <a:srgbClr val="0C223F"/>
                </a:solidFill>
              </a:rPr>
              <a:t>PAX Dashboard</a:t>
            </a:r>
          </a:p>
        </p:txBody>
      </p:sp>
      <p:sp>
        <p:nvSpPr>
          <p:cNvPr id="15" name="TextBox 14">
            <a:extLst>
              <a:ext uri="{FF2B5EF4-FFF2-40B4-BE49-F238E27FC236}">
                <a16:creationId xmlns:a16="http://schemas.microsoft.com/office/drawing/2014/main" id="{FD0DD806-2CE2-466A-AF05-53B5AE65E137}"/>
              </a:ext>
            </a:extLst>
          </p:cNvPr>
          <p:cNvSpPr txBox="1"/>
          <p:nvPr/>
        </p:nvSpPr>
        <p:spPr>
          <a:xfrm>
            <a:off x="6531245" y="1807598"/>
            <a:ext cx="800211" cy="261610"/>
          </a:xfrm>
          <a:prstGeom prst="rect">
            <a:avLst/>
          </a:prstGeom>
          <a:noFill/>
        </p:spPr>
        <p:txBody>
          <a:bodyPr wrap="square" rtlCol="0">
            <a:spAutoFit/>
          </a:bodyPr>
          <a:lstStyle/>
          <a:p>
            <a:r>
              <a:rPr lang="en-US" sz="1100">
                <a:solidFill>
                  <a:srgbClr val="0C223F"/>
                </a:solidFill>
              </a:rPr>
              <a:t>Scorecard</a:t>
            </a:r>
          </a:p>
        </p:txBody>
      </p:sp>
      <p:sp>
        <p:nvSpPr>
          <p:cNvPr id="17" name="TextBox 16">
            <a:extLst>
              <a:ext uri="{FF2B5EF4-FFF2-40B4-BE49-F238E27FC236}">
                <a16:creationId xmlns:a16="http://schemas.microsoft.com/office/drawing/2014/main" id="{CE0CE381-624C-44CA-B2AE-90FE52B83AA7}"/>
              </a:ext>
            </a:extLst>
          </p:cNvPr>
          <p:cNvSpPr txBox="1"/>
          <p:nvPr/>
        </p:nvSpPr>
        <p:spPr>
          <a:xfrm>
            <a:off x="8164021" y="1814610"/>
            <a:ext cx="697487" cy="261610"/>
          </a:xfrm>
          <a:prstGeom prst="rect">
            <a:avLst/>
          </a:prstGeom>
          <a:noFill/>
        </p:spPr>
        <p:txBody>
          <a:bodyPr wrap="square" rtlCol="0">
            <a:spAutoFit/>
          </a:bodyPr>
          <a:lstStyle/>
          <a:p>
            <a:r>
              <a:rPr lang="en-US" sz="1100">
                <a:solidFill>
                  <a:srgbClr val="0C223F"/>
                </a:solidFill>
              </a:rPr>
              <a:t>Analytics</a:t>
            </a:r>
          </a:p>
        </p:txBody>
      </p:sp>
      <p:cxnSp>
        <p:nvCxnSpPr>
          <p:cNvPr id="18" name="Straight Arrow Connector 17">
            <a:extLst>
              <a:ext uri="{FF2B5EF4-FFF2-40B4-BE49-F238E27FC236}">
                <a16:creationId xmlns:a16="http://schemas.microsoft.com/office/drawing/2014/main" id="{F7BC831A-1DB4-44F1-884F-131EB4AA0689}"/>
              </a:ext>
            </a:extLst>
          </p:cNvPr>
          <p:cNvCxnSpPr/>
          <p:nvPr/>
        </p:nvCxnSpPr>
        <p:spPr>
          <a:xfrm>
            <a:off x="2340853" y="1651483"/>
            <a:ext cx="1340045" cy="0"/>
          </a:xfrm>
          <a:prstGeom prst="straightConnector1">
            <a:avLst/>
          </a:prstGeom>
          <a:ln w="9525">
            <a:solidFill>
              <a:srgbClr val="0C223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E1FEAB80-5204-49B4-B713-636DC898354B}"/>
              </a:ext>
            </a:extLst>
          </p:cNvPr>
          <p:cNvCxnSpPr/>
          <p:nvPr/>
        </p:nvCxnSpPr>
        <p:spPr>
          <a:xfrm>
            <a:off x="3901977" y="1654989"/>
            <a:ext cx="1340045" cy="0"/>
          </a:xfrm>
          <a:prstGeom prst="straightConnector1">
            <a:avLst/>
          </a:prstGeom>
          <a:ln w="9525">
            <a:solidFill>
              <a:srgbClr val="0C223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0" name="Straight Arrow Connector 19">
            <a:extLst>
              <a:ext uri="{FF2B5EF4-FFF2-40B4-BE49-F238E27FC236}">
                <a16:creationId xmlns:a16="http://schemas.microsoft.com/office/drawing/2014/main" id="{496F55C9-33AE-469C-8B17-FF44BC19E6C4}"/>
              </a:ext>
            </a:extLst>
          </p:cNvPr>
          <p:cNvCxnSpPr/>
          <p:nvPr/>
        </p:nvCxnSpPr>
        <p:spPr>
          <a:xfrm>
            <a:off x="5477006" y="1663242"/>
            <a:ext cx="1340045" cy="0"/>
          </a:xfrm>
          <a:prstGeom prst="straightConnector1">
            <a:avLst/>
          </a:prstGeom>
          <a:ln w="9525">
            <a:solidFill>
              <a:srgbClr val="0C223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3433FCAF-44E8-40EA-A934-E393D413620C}"/>
              </a:ext>
            </a:extLst>
          </p:cNvPr>
          <p:cNvCxnSpPr/>
          <p:nvPr/>
        </p:nvCxnSpPr>
        <p:spPr>
          <a:xfrm>
            <a:off x="7058420" y="1655691"/>
            <a:ext cx="1340045" cy="0"/>
          </a:xfrm>
          <a:prstGeom prst="straightConnector1">
            <a:avLst/>
          </a:prstGeom>
          <a:ln w="9525">
            <a:solidFill>
              <a:srgbClr val="0C223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C18247B4-0F46-4291-8797-AD7DE1AF71D3}"/>
              </a:ext>
            </a:extLst>
          </p:cNvPr>
          <p:cNvCxnSpPr/>
          <p:nvPr/>
        </p:nvCxnSpPr>
        <p:spPr>
          <a:xfrm>
            <a:off x="780217" y="1664105"/>
            <a:ext cx="1340045" cy="0"/>
          </a:xfrm>
          <a:prstGeom prst="straightConnector1">
            <a:avLst/>
          </a:prstGeom>
          <a:ln w="9525">
            <a:solidFill>
              <a:srgbClr val="0C223F"/>
            </a:solidFill>
            <a:tailEnd type="triangle"/>
          </a:ln>
          <a:effectLst/>
        </p:spPr>
        <p:style>
          <a:lnRef idx="2">
            <a:schemeClr val="accent1"/>
          </a:lnRef>
          <a:fillRef idx="0">
            <a:schemeClr val="accent1"/>
          </a:fillRef>
          <a:effectRef idx="1">
            <a:schemeClr val="accent1"/>
          </a:effectRef>
          <a:fontRef idx="minor">
            <a:schemeClr val="tx1"/>
          </a:fontRef>
        </p:style>
      </p:cxnSp>
      <p:sp>
        <p:nvSpPr>
          <p:cNvPr id="24" name="Title 1">
            <a:extLst>
              <a:ext uri="{FF2B5EF4-FFF2-40B4-BE49-F238E27FC236}">
                <a16:creationId xmlns:a16="http://schemas.microsoft.com/office/drawing/2014/main" id="{CFE29AED-6C97-461F-A376-05A3CC583364}"/>
              </a:ext>
            </a:extLst>
          </p:cNvPr>
          <p:cNvSpPr>
            <a:spLocks noGrp="1"/>
          </p:cNvSpPr>
          <p:nvPr>
            <p:ph type="title"/>
          </p:nvPr>
        </p:nvSpPr>
        <p:spPr>
          <a:xfrm>
            <a:off x="457200" y="568995"/>
            <a:ext cx="7315200" cy="609600"/>
          </a:xfrm>
        </p:spPr>
        <p:txBody>
          <a:bodyPr lIns="91440" tIns="45720" rIns="91440" bIns="45720" anchor="t"/>
          <a:lstStyle/>
          <a:p>
            <a:r>
              <a:rPr lang="en-US" sz="2400"/>
              <a:t>Individual vs Group Scorecard</a:t>
            </a:r>
            <a:endParaRPr lang="en-US" sz="2400">
              <a:latin typeface="Georgia" panose="02040502050405020303" pitchFamily="18" charset="0"/>
            </a:endParaRPr>
          </a:p>
        </p:txBody>
      </p:sp>
      <p:pic>
        <p:nvPicPr>
          <p:cNvPr id="2" name="Picture 2" descr="Graphical user interface&#10;&#10;Description automatically generated">
            <a:extLst>
              <a:ext uri="{FF2B5EF4-FFF2-40B4-BE49-F238E27FC236}">
                <a16:creationId xmlns:a16="http://schemas.microsoft.com/office/drawing/2014/main" id="{AA587AF8-34AD-4857-9529-F7DDA2B46BB9}"/>
              </a:ext>
            </a:extLst>
          </p:cNvPr>
          <p:cNvPicPr>
            <a:picLocks noChangeAspect="1"/>
          </p:cNvPicPr>
          <p:nvPr/>
        </p:nvPicPr>
        <p:blipFill>
          <a:blip r:embed="rId3"/>
          <a:stretch>
            <a:fillRect/>
          </a:stretch>
        </p:blipFill>
        <p:spPr>
          <a:xfrm>
            <a:off x="3687309" y="2702595"/>
            <a:ext cx="5004442" cy="2831012"/>
          </a:xfrm>
          <a:prstGeom prst="rect">
            <a:avLst/>
          </a:prstGeom>
        </p:spPr>
      </p:pic>
      <p:sp>
        <p:nvSpPr>
          <p:cNvPr id="3" name="Content Placeholder 2">
            <a:extLst>
              <a:ext uri="{FF2B5EF4-FFF2-40B4-BE49-F238E27FC236}">
                <a16:creationId xmlns:a16="http://schemas.microsoft.com/office/drawing/2014/main" id="{62ACFC24-8291-4712-AC08-8A72D7359F1A}"/>
              </a:ext>
            </a:extLst>
          </p:cNvPr>
          <p:cNvSpPr txBox="1">
            <a:spLocks/>
          </p:cNvSpPr>
          <p:nvPr/>
        </p:nvSpPr>
        <p:spPr>
          <a:xfrm>
            <a:off x="366750" y="2583994"/>
            <a:ext cx="3568195" cy="3273025"/>
          </a:xfrm>
          <a:prstGeom prst="rect">
            <a:avLst/>
          </a:prstGeom>
        </p:spPr>
        <p:txBody>
          <a:bodyPr lIns="91440" tIns="45720" rIns="91440" bIns="45720" anchor="t"/>
          <a:lstStyle>
            <a:lvl1pPr marL="342900" indent="-342900" algn="l" defTabSz="457200" rtl="0" eaLnBrk="1" latinLnBrk="0" hangingPunct="1">
              <a:spcBef>
                <a:spcPct val="20000"/>
              </a:spcBef>
              <a:buFont typeface="Arial"/>
              <a:buChar char="•"/>
              <a:defRPr sz="2200" b="0" i="0" kern="1200">
                <a:solidFill>
                  <a:srgbClr val="0C223F"/>
                </a:solidFill>
                <a:latin typeface="Arial"/>
                <a:ea typeface="+mn-ea"/>
                <a:cs typeface="Arial"/>
              </a:defRPr>
            </a:lvl1pPr>
            <a:lvl2pPr marL="742950" indent="-285750" algn="l" defTabSz="457200" rtl="0" eaLnBrk="1" latinLnBrk="0" hangingPunct="1">
              <a:spcBef>
                <a:spcPct val="20000"/>
              </a:spcBef>
              <a:buFont typeface="Arial"/>
              <a:buChar char="–"/>
              <a:defRPr sz="2000" b="0" i="0" kern="1200">
                <a:solidFill>
                  <a:srgbClr val="0C223F"/>
                </a:solidFill>
                <a:latin typeface="Georgia"/>
                <a:ea typeface="+mn-ea"/>
                <a:cs typeface="Georgia"/>
              </a:defRPr>
            </a:lvl2pPr>
            <a:lvl3pPr marL="1143000" indent="-228600" algn="l" defTabSz="457200" rtl="0" eaLnBrk="1" latinLnBrk="0" hangingPunct="1">
              <a:spcBef>
                <a:spcPct val="20000"/>
              </a:spcBef>
              <a:buFont typeface="Arial"/>
              <a:buChar char="•"/>
              <a:defRPr sz="1800" b="0" i="0" kern="1200">
                <a:solidFill>
                  <a:srgbClr val="0C223F"/>
                </a:solidFill>
                <a:latin typeface="Arial"/>
                <a:ea typeface="+mn-ea"/>
                <a:cs typeface="Arial"/>
              </a:defRPr>
            </a:lvl3pPr>
            <a:lvl4pPr marL="1600200" indent="-228600" algn="l" defTabSz="457200" rtl="0" eaLnBrk="1" latinLnBrk="0" hangingPunct="1">
              <a:spcBef>
                <a:spcPct val="20000"/>
              </a:spcBef>
              <a:buFont typeface="Arial"/>
              <a:buChar char="–"/>
              <a:defRPr sz="1600" b="0" i="0" kern="1200">
                <a:solidFill>
                  <a:srgbClr val="0C223F"/>
                </a:solidFill>
                <a:latin typeface="Georgia"/>
                <a:ea typeface="+mn-ea"/>
                <a:cs typeface="Georgia"/>
              </a:defRPr>
            </a:lvl4pPr>
            <a:lvl5pPr marL="2057400" indent="-228600" algn="l" defTabSz="457200" rtl="0" eaLnBrk="1" latinLnBrk="0" hangingPunct="1">
              <a:spcBef>
                <a:spcPct val="20000"/>
              </a:spcBef>
              <a:buFont typeface="Arial"/>
              <a:buChar char="»"/>
              <a:defRPr sz="1600" b="0" i="0" kern="1200">
                <a:solidFill>
                  <a:srgbClr val="0C223F"/>
                </a:solidFill>
                <a:latin typeface="Arial"/>
                <a:ea typeface="+mn-ea"/>
                <a:cs typeface="Arial"/>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buNone/>
            </a:pPr>
            <a:r>
              <a:rPr lang="en-US">
                <a:latin typeface="+mj-lt"/>
              </a:rPr>
              <a:t>Compare Performance vs Group and Overall:</a:t>
            </a:r>
          </a:p>
          <a:p>
            <a:r>
              <a:rPr lang="en-US">
                <a:latin typeface="Calibri"/>
              </a:rPr>
              <a:t>Ranking</a:t>
            </a:r>
          </a:p>
          <a:p>
            <a:r>
              <a:rPr lang="en-US">
                <a:latin typeface="Calibri"/>
              </a:rPr>
              <a:t>Benchmarks:</a:t>
            </a:r>
          </a:p>
          <a:p>
            <a:pPr lvl="1"/>
            <a:r>
              <a:rPr lang="en-US">
                <a:latin typeface="Calibri"/>
                <a:cs typeface="Arial"/>
              </a:rPr>
              <a:t>Min</a:t>
            </a:r>
          </a:p>
          <a:p>
            <a:pPr lvl="1"/>
            <a:r>
              <a:rPr lang="en-US">
                <a:latin typeface="Calibri"/>
                <a:cs typeface="Arial"/>
              </a:rPr>
              <a:t>Avg</a:t>
            </a:r>
          </a:p>
          <a:p>
            <a:pPr lvl="1"/>
            <a:r>
              <a:rPr lang="en-US">
                <a:latin typeface="Calibri"/>
                <a:cs typeface="Arial"/>
              </a:rPr>
              <a:t>Max</a:t>
            </a:r>
          </a:p>
        </p:txBody>
      </p:sp>
    </p:spTree>
    <p:extLst>
      <p:ext uri="{BB962C8B-B14F-4D97-AF65-F5344CB8AC3E}">
        <p14:creationId xmlns:p14="http://schemas.microsoft.com/office/powerpoint/2010/main" val="31773138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8BC64961-D587-4BE9-A416-2F887F9142FC}"/>
              </a:ext>
            </a:extLst>
          </p:cNvPr>
          <p:cNvSpPr/>
          <p:nvPr/>
        </p:nvSpPr>
        <p:spPr>
          <a:xfrm>
            <a:off x="552186" y="1549805"/>
            <a:ext cx="228600" cy="228600"/>
          </a:xfrm>
          <a:prstGeom prst="ellipse">
            <a:avLst/>
          </a:prstGeom>
          <a:noFill/>
          <a:ln>
            <a:solidFill>
              <a:srgbClr val="0C223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D37A06B7-05DA-4E18-9379-117BB8900678}"/>
              </a:ext>
            </a:extLst>
          </p:cNvPr>
          <p:cNvSpPr/>
          <p:nvPr/>
        </p:nvSpPr>
        <p:spPr>
          <a:xfrm>
            <a:off x="2120262" y="1549805"/>
            <a:ext cx="228600" cy="228600"/>
          </a:xfrm>
          <a:prstGeom prst="ellipse">
            <a:avLst/>
          </a:prstGeom>
          <a:noFill/>
          <a:ln>
            <a:solidFill>
              <a:srgbClr val="0C223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78798BB9-D7EA-4321-B35F-F79F8BE307E5}"/>
              </a:ext>
            </a:extLst>
          </p:cNvPr>
          <p:cNvSpPr/>
          <p:nvPr/>
        </p:nvSpPr>
        <p:spPr>
          <a:xfrm>
            <a:off x="3680898" y="1537183"/>
            <a:ext cx="228600" cy="228600"/>
          </a:xfrm>
          <a:prstGeom prst="ellipse">
            <a:avLst/>
          </a:prstGeom>
          <a:noFill/>
          <a:ln>
            <a:solidFill>
              <a:srgbClr val="0C223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90FEBC8C-53DB-42A5-808D-C9E93DF314FA}"/>
              </a:ext>
            </a:extLst>
          </p:cNvPr>
          <p:cNvSpPr/>
          <p:nvPr/>
        </p:nvSpPr>
        <p:spPr>
          <a:xfrm>
            <a:off x="6817051" y="1548942"/>
            <a:ext cx="228600" cy="228600"/>
          </a:xfrm>
          <a:prstGeom prst="ellipse">
            <a:avLst/>
          </a:prstGeom>
          <a:noFill/>
          <a:ln>
            <a:solidFill>
              <a:srgbClr val="0C223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7747EE80-B82F-409B-88B4-775D3D9FD6AC}"/>
              </a:ext>
            </a:extLst>
          </p:cNvPr>
          <p:cNvSpPr/>
          <p:nvPr/>
        </p:nvSpPr>
        <p:spPr>
          <a:xfrm>
            <a:off x="5242022" y="1549805"/>
            <a:ext cx="228600" cy="228600"/>
          </a:xfrm>
          <a:prstGeom prst="ellipse">
            <a:avLst/>
          </a:prstGeom>
          <a:solidFill>
            <a:schemeClr val="bg1"/>
          </a:solidFill>
          <a:ln>
            <a:solidFill>
              <a:srgbClr val="0C223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D5D4FBE6-AAB0-4FBF-90BE-A535D0CD666F}"/>
              </a:ext>
            </a:extLst>
          </p:cNvPr>
          <p:cNvSpPr/>
          <p:nvPr/>
        </p:nvSpPr>
        <p:spPr>
          <a:xfrm>
            <a:off x="8406718" y="1548942"/>
            <a:ext cx="228600" cy="228600"/>
          </a:xfrm>
          <a:prstGeom prst="ellipse">
            <a:avLst/>
          </a:prstGeom>
          <a:solidFill>
            <a:srgbClr val="0C223F"/>
          </a:solidFill>
          <a:ln>
            <a:solidFill>
              <a:srgbClr val="0C223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1CEE4D9B-ADA4-4768-B41A-3FBF5837A875}"/>
              </a:ext>
            </a:extLst>
          </p:cNvPr>
          <p:cNvSpPr txBox="1"/>
          <p:nvPr/>
        </p:nvSpPr>
        <p:spPr>
          <a:xfrm>
            <a:off x="312398" y="1807598"/>
            <a:ext cx="708175" cy="261610"/>
          </a:xfrm>
          <a:prstGeom prst="rect">
            <a:avLst/>
          </a:prstGeom>
          <a:noFill/>
        </p:spPr>
        <p:txBody>
          <a:bodyPr wrap="square" rtlCol="0">
            <a:spAutoFit/>
          </a:bodyPr>
          <a:lstStyle/>
          <a:p>
            <a:r>
              <a:rPr lang="en-US" sz="1100">
                <a:solidFill>
                  <a:srgbClr val="0C223F"/>
                </a:solidFill>
              </a:rPr>
              <a:t>Qualtrics</a:t>
            </a:r>
          </a:p>
        </p:txBody>
      </p:sp>
      <p:sp>
        <p:nvSpPr>
          <p:cNvPr id="12" name="TextBox 11">
            <a:extLst>
              <a:ext uri="{FF2B5EF4-FFF2-40B4-BE49-F238E27FC236}">
                <a16:creationId xmlns:a16="http://schemas.microsoft.com/office/drawing/2014/main" id="{F046317A-6571-4822-AFA5-379784496B9A}"/>
              </a:ext>
            </a:extLst>
          </p:cNvPr>
          <p:cNvSpPr txBox="1"/>
          <p:nvPr/>
        </p:nvSpPr>
        <p:spPr>
          <a:xfrm>
            <a:off x="1851285" y="1814610"/>
            <a:ext cx="766554" cy="261610"/>
          </a:xfrm>
          <a:prstGeom prst="rect">
            <a:avLst/>
          </a:prstGeom>
          <a:noFill/>
        </p:spPr>
        <p:txBody>
          <a:bodyPr wrap="square" rtlCol="0">
            <a:spAutoFit/>
          </a:bodyPr>
          <a:lstStyle/>
          <a:p>
            <a:r>
              <a:rPr lang="en-US" sz="1100">
                <a:solidFill>
                  <a:srgbClr val="0C223F"/>
                </a:solidFill>
              </a:rPr>
              <a:t>Database</a:t>
            </a:r>
          </a:p>
        </p:txBody>
      </p:sp>
      <p:sp>
        <p:nvSpPr>
          <p:cNvPr id="13" name="TextBox 12">
            <a:extLst>
              <a:ext uri="{FF2B5EF4-FFF2-40B4-BE49-F238E27FC236}">
                <a16:creationId xmlns:a16="http://schemas.microsoft.com/office/drawing/2014/main" id="{99CAD06B-C07F-46B7-A41A-07313D3A6A7C}"/>
              </a:ext>
            </a:extLst>
          </p:cNvPr>
          <p:cNvSpPr txBox="1"/>
          <p:nvPr/>
        </p:nvSpPr>
        <p:spPr>
          <a:xfrm>
            <a:off x="3428752" y="1807598"/>
            <a:ext cx="708175" cy="261610"/>
          </a:xfrm>
          <a:prstGeom prst="rect">
            <a:avLst/>
          </a:prstGeom>
          <a:noFill/>
        </p:spPr>
        <p:txBody>
          <a:bodyPr wrap="square" rtlCol="0">
            <a:spAutoFit/>
          </a:bodyPr>
          <a:lstStyle/>
          <a:p>
            <a:r>
              <a:rPr lang="en-US" sz="1100">
                <a:solidFill>
                  <a:srgbClr val="0C223F"/>
                </a:solidFill>
              </a:rPr>
              <a:t>Power BI</a:t>
            </a:r>
          </a:p>
        </p:txBody>
      </p:sp>
      <p:sp>
        <p:nvSpPr>
          <p:cNvPr id="14" name="TextBox 13">
            <a:extLst>
              <a:ext uri="{FF2B5EF4-FFF2-40B4-BE49-F238E27FC236}">
                <a16:creationId xmlns:a16="http://schemas.microsoft.com/office/drawing/2014/main" id="{7663DA25-4350-49D7-92DA-AAEEFA326E7A}"/>
              </a:ext>
            </a:extLst>
          </p:cNvPr>
          <p:cNvSpPr txBox="1"/>
          <p:nvPr/>
        </p:nvSpPr>
        <p:spPr>
          <a:xfrm>
            <a:off x="4813107" y="1817250"/>
            <a:ext cx="1086430" cy="261610"/>
          </a:xfrm>
          <a:prstGeom prst="rect">
            <a:avLst/>
          </a:prstGeom>
          <a:noFill/>
        </p:spPr>
        <p:txBody>
          <a:bodyPr wrap="square" rtlCol="0">
            <a:spAutoFit/>
          </a:bodyPr>
          <a:lstStyle/>
          <a:p>
            <a:pPr algn="ctr"/>
            <a:r>
              <a:rPr lang="en-US" sz="1100">
                <a:solidFill>
                  <a:srgbClr val="0C223F"/>
                </a:solidFill>
              </a:rPr>
              <a:t>PAX Dashboard</a:t>
            </a:r>
          </a:p>
        </p:txBody>
      </p:sp>
      <p:sp>
        <p:nvSpPr>
          <p:cNvPr id="15" name="TextBox 14">
            <a:extLst>
              <a:ext uri="{FF2B5EF4-FFF2-40B4-BE49-F238E27FC236}">
                <a16:creationId xmlns:a16="http://schemas.microsoft.com/office/drawing/2014/main" id="{FD0DD806-2CE2-466A-AF05-53B5AE65E137}"/>
              </a:ext>
            </a:extLst>
          </p:cNvPr>
          <p:cNvSpPr txBox="1"/>
          <p:nvPr/>
        </p:nvSpPr>
        <p:spPr>
          <a:xfrm>
            <a:off x="6531245" y="1807598"/>
            <a:ext cx="800211" cy="261610"/>
          </a:xfrm>
          <a:prstGeom prst="rect">
            <a:avLst/>
          </a:prstGeom>
          <a:noFill/>
        </p:spPr>
        <p:txBody>
          <a:bodyPr wrap="square" rtlCol="0">
            <a:spAutoFit/>
          </a:bodyPr>
          <a:lstStyle/>
          <a:p>
            <a:r>
              <a:rPr lang="en-US" sz="1100">
                <a:solidFill>
                  <a:srgbClr val="0C223F"/>
                </a:solidFill>
              </a:rPr>
              <a:t>Scorecard</a:t>
            </a:r>
          </a:p>
        </p:txBody>
      </p:sp>
      <p:sp>
        <p:nvSpPr>
          <p:cNvPr id="17" name="TextBox 16">
            <a:extLst>
              <a:ext uri="{FF2B5EF4-FFF2-40B4-BE49-F238E27FC236}">
                <a16:creationId xmlns:a16="http://schemas.microsoft.com/office/drawing/2014/main" id="{CE0CE381-624C-44CA-B2AE-90FE52B83AA7}"/>
              </a:ext>
            </a:extLst>
          </p:cNvPr>
          <p:cNvSpPr txBox="1"/>
          <p:nvPr/>
        </p:nvSpPr>
        <p:spPr>
          <a:xfrm>
            <a:off x="8164021" y="1814610"/>
            <a:ext cx="697487" cy="261610"/>
          </a:xfrm>
          <a:prstGeom prst="rect">
            <a:avLst/>
          </a:prstGeom>
          <a:noFill/>
        </p:spPr>
        <p:txBody>
          <a:bodyPr wrap="square" rtlCol="0">
            <a:spAutoFit/>
          </a:bodyPr>
          <a:lstStyle/>
          <a:p>
            <a:r>
              <a:rPr lang="en-US" sz="1100">
                <a:solidFill>
                  <a:srgbClr val="0C223F"/>
                </a:solidFill>
              </a:rPr>
              <a:t>Analytics</a:t>
            </a:r>
          </a:p>
        </p:txBody>
      </p:sp>
      <p:cxnSp>
        <p:nvCxnSpPr>
          <p:cNvPr id="18" name="Straight Arrow Connector 17">
            <a:extLst>
              <a:ext uri="{FF2B5EF4-FFF2-40B4-BE49-F238E27FC236}">
                <a16:creationId xmlns:a16="http://schemas.microsoft.com/office/drawing/2014/main" id="{F7BC831A-1DB4-44F1-884F-131EB4AA0689}"/>
              </a:ext>
            </a:extLst>
          </p:cNvPr>
          <p:cNvCxnSpPr/>
          <p:nvPr/>
        </p:nvCxnSpPr>
        <p:spPr>
          <a:xfrm>
            <a:off x="2340853" y="1651483"/>
            <a:ext cx="1340045" cy="0"/>
          </a:xfrm>
          <a:prstGeom prst="straightConnector1">
            <a:avLst/>
          </a:prstGeom>
          <a:ln w="9525">
            <a:solidFill>
              <a:srgbClr val="0C223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E1FEAB80-5204-49B4-B713-636DC898354B}"/>
              </a:ext>
            </a:extLst>
          </p:cNvPr>
          <p:cNvCxnSpPr/>
          <p:nvPr/>
        </p:nvCxnSpPr>
        <p:spPr>
          <a:xfrm>
            <a:off x="3901977" y="1654989"/>
            <a:ext cx="1340045" cy="0"/>
          </a:xfrm>
          <a:prstGeom prst="straightConnector1">
            <a:avLst/>
          </a:prstGeom>
          <a:ln w="9525">
            <a:solidFill>
              <a:srgbClr val="0C223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0" name="Straight Arrow Connector 19">
            <a:extLst>
              <a:ext uri="{FF2B5EF4-FFF2-40B4-BE49-F238E27FC236}">
                <a16:creationId xmlns:a16="http://schemas.microsoft.com/office/drawing/2014/main" id="{496F55C9-33AE-469C-8B17-FF44BC19E6C4}"/>
              </a:ext>
            </a:extLst>
          </p:cNvPr>
          <p:cNvCxnSpPr/>
          <p:nvPr/>
        </p:nvCxnSpPr>
        <p:spPr>
          <a:xfrm>
            <a:off x="5477006" y="1663242"/>
            <a:ext cx="1340045" cy="0"/>
          </a:xfrm>
          <a:prstGeom prst="straightConnector1">
            <a:avLst/>
          </a:prstGeom>
          <a:ln w="9525">
            <a:solidFill>
              <a:srgbClr val="0C223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3433FCAF-44E8-40EA-A934-E393D413620C}"/>
              </a:ext>
            </a:extLst>
          </p:cNvPr>
          <p:cNvCxnSpPr/>
          <p:nvPr/>
        </p:nvCxnSpPr>
        <p:spPr>
          <a:xfrm>
            <a:off x="7058420" y="1655691"/>
            <a:ext cx="1340045" cy="0"/>
          </a:xfrm>
          <a:prstGeom prst="straightConnector1">
            <a:avLst/>
          </a:prstGeom>
          <a:ln w="9525">
            <a:solidFill>
              <a:srgbClr val="0C223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C18247B4-0F46-4291-8797-AD7DE1AF71D3}"/>
              </a:ext>
            </a:extLst>
          </p:cNvPr>
          <p:cNvCxnSpPr/>
          <p:nvPr/>
        </p:nvCxnSpPr>
        <p:spPr>
          <a:xfrm>
            <a:off x="780217" y="1664105"/>
            <a:ext cx="1340045" cy="0"/>
          </a:xfrm>
          <a:prstGeom prst="straightConnector1">
            <a:avLst/>
          </a:prstGeom>
          <a:ln w="9525">
            <a:solidFill>
              <a:srgbClr val="0C223F"/>
            </a:solidFill>
            <a:tailEnd type="triangle"/>
          </a:ln>
          <a:effectLst/>
        </p:spPr>
        <p:style>
          <a:lnRef idx="2">
            <a:schemeClr val="accent1"/>
          </a:lnRef>
          <a:fillRef idx="0">
            <a:schemeClr val="accent1"/>
          </a:fillRef>
          <a:effectRef idx="1">
            <a:schemeClr val="accent1"/>
          </a:effectRef>
          <a:fontRef idx="minor">
            <a:schemeClr val="tx1"/>
          </a:fontRef>
        </p:style>
      </p:cxnSp>
      <p:sp>
        <p:nvSpPr>
          <p:cNvPr id="24" name="Title 1">
            <a:extLst>
              <a:ext uri="{FF2B5EF4-FFF2-40B4-BE49-F238E27FC236}">
                <a16:creationId xmlns:a16="http://schemas.microsoft.com/office/drawing/2014/main" id="{CFE29AED-6C97-461F-A376-05A3CC583364}"/>
              </a:ext>
            </a:extLst>
          </p:cNvPr>
          <p:cNvSpPr>
            <a:spLocks noGrp="1"/>
          </p:cNvSpPr>
          <p:nvPr>
            <p:ph type="title"/>
          </p:nvPr>
        </p:nvSpPr>
        <p:spPr>
          <a:xfrm>
            <a:off x="457200" y="568995"/>
            <a:ext cx="7315200" cy="609600"/>
          </a:xfrm>
        </p:spPr>
        <p:txBody>
          <a:bodyPr lIns="91440" tIns="45720" rIns="91440" bIns="45720" anchor="t"/>
          <a:lstStyle/>
          <a:p>
            <a:r>
              <a:rPr lang="en-US" sz="2400"/>
              <a:t>Predictive Analytics</a:t>
            </a:r>
            <a:endParaRPr lang="en-US" sz="2400">
              <a:latin typeface="Georgia" panose="02040502050405020303" pitchFamily="18" charset="0"/>
            </a:endParaRPr>
          </a:p>
        </p:txBody>
      </p:sp>
      <p:sp>
        <p:nvSpPr>
          <p:cNvPr id="3" name="Content Placeholder 2">
            <a:extLst>
              <a:ext uri="{FF2B5EF4-FFF2-40B4-BE49-F238E27FC236}">
                <a16:creationId xmlns:a16="http://schemas.microsoft.com/office/drawing/2014/main" id="{62ACFC24-8291-4712-AC08-8A72D7359F1A}"/>
              </a:ext>
            </a:extLst>
          </p:cNvPr>
          <p:cNvSpPr txBox="1">
            <a:spLocks/>
          </p:cNvSpPr>
          <p:nvPr/>
        </p:nvSpPr>
        <p:spPr>
          <a:xfrm>
            <a:off x="457530" y="2171359"/>
            <a:ext cx="3419646" cy="3273025"/>
          </a:xfrm>
          <a:prstGeom prst="rect">
            <a:avLst/>
          </a:prstGeom>
        </p:spPr>
        <p:txBody>
          <a:bodyPr lIns="91440" tIns="45720" rIns="91440" bIns="45720" anchor="t"/>
          <a:lstStyle>
            <a:lvl1pPr marL="342900" indent="-342900" algn="l" defTabSz="457200" rtl="0" eaLnBrk="1" latinLnBrk="0" hangingPunct="1">
              <a:spcBef>
                <a:spcPct val="20000"/>
              </a:spcBef>
              <a:buFont typeface="Arial"/>
              <a:buChar char="•"/>
              <a:defRPr sz="2200" b="0" i="0" kern="1200">
                <a:solidFill>
                  <a:srgbClr val="0C223F"/>
                </a:solidFill>
                <a:latin typeface="Arial"/>
                <a:ea typeface="+mn-ea"/>
                <a:cs typeface="Arial"/>
              </a:defRPr>
            </a:lvl1pPr>
            <a:lvl2pPr marL="742950" indent="-285750" algn="l" defTabSz="457200" rtl="0" eaLnBrk="1" latinLnBrk="0" hangingPunct="1">
              <a:spcBef>
                <a:spcPct val="20000"/>
              </a:spcBef>
              <a:buFont typeface="Arial"/>
              <a:buChar char="–"/>
              <a:defRPr sz="2000" b="0" i="0" kern="1200">
                <a:solidFill>
                  <a:srgbClr val="0C223F"/>
                </a:solidFill>
                <a:latin typeface="Georgia"/>
                <a:ea typeface="+mn-ea"/>
                <a:cs typeface="Georgia"/>
              </a:defRPr>
            </a:lvl2pPr>
            <a:lvl3pPr marL="1143000" indent="-228600" algn="l" defTabSz="457200" rtl="0" eaLnBrk="1" latinLnBrk="0" hangingPunct="1">
              <a:spcBef>
                <a:spcPct val="20000"/>
              </a:spcBef>
              <a:buFont typeface="Arial"/>
              <a:buChar char="•"/>
              <a:defRPr sz="1800" b="0" i="0" kern="1200">
                <a:solidFill>
                  <a:srgbClr val="0C223F"/>
                </a:solidFill>
                <a:latin typeface="Arial"/>
                <a:ea typeface="+mn-ea"/>
                <a:cs typeface="Arial"/>
              </a:defRPr>
            </a:lvl3pPr>
            <a:lvl4pPr marL="1600200" indent="-228600" algn="l" defTabSz="457200" rtl="0" eaLnBrk="1" latinLnBrk="0" hangingPunct="1">
              <a:spcBef>
                <a:spcPct val="20000"/>
              </a:spcBef>
              <a:buFont typeface="Arial"/>
              <a:buChar char="–"/>
              <a:defRPr sz="1600" b="0" i="0" kern="1200">
                <a:solidFill>
                  <a:srgbClr val="0C223F"/>
                </a:solidFill>
                <a:latin typeface="Georgia"/>
                <a:ea typeface="+mn-ea"/>
                <a:cs typeface="Georgia"/>
              </a:defRPr>
            </a:lvl4pPr>
            <a:lvl5pPr marL="2057400" indent="-228600" algn="l" defTabSz="457200" rtl="0" eaLnBrk="1" latinLnBrk="0" hangingPunct="1">
              <a:spcBef>
                <a:spcPct val="20000"/>
              </a:spcBef>
              <a:buFont typeface="Arial"/>
              <a:buChar char="»"/>
              <a:defRPr sz="1600" b="0" i="0" kern="1200">
                <a:solidFill>
                  <a:srgbClr val="0C223F"/>
                </a:solidFill>
                <a:latin typeface="Arial"/>
                <a:ea typeface="+mn-ea"/>
                <a:cs typeface="Arial"/>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buNone/>
            </a:pPr>
            <a:r>
              <a:rPr lang="en-US">
                <a:latin typeface="+mj-lt"/>
              </a:rPr>
              <a:t>TAP Data</a:t>
            </a:r>
          </a:p>
          <a:p>
            <a:r>
              <a:rPr lang="en-US" sz="2000">
                <a:latin typeface="+mj-lt"/>
              </a:rPr>
              <a:t>MSBA Team will perform statistical analysis upon conclusion of the initial program during the first week of December</a:t>
            </a:r>
          </a:p>
          <a:p>
            <a:r>
              <a:rPr lang="en-US" sz="2000">
                <a:latin typeface="Calibri"/>
              </a:rPr>
              <a:t>Goal is to report and Pre/Post performance analytics in final presentation</a:t>
            </a:r>
          </a:p>
        </p:txBody>
      </p:sp>
      <p:sp>
        <p:nvSpPr>
          <p:cNvPr id="23" name="Content Placeholder 2">
            <a:extLst>
              <a:ext uri="{FF2B5EF4-FFF2-40B4-BE49-F238E27FC236}">
                <a16:creationId xmlns:a16="http://schemas.microsoft.com/office/drawing/2014/main" id="{CB723A65-E396-4097-96A5-9E112020F452}"/>
              </a:ext>
            </a:extLst>
          </p:cNvPr>
          <p:cNvSpPr txBox="1">
            <a:spLocks/>
          </p:cNvSpPr>
          <p:nvPr/>
        </p:nvSpPr>
        <p:spPr>
          <a:xfrm>
            <a:off x="3915416" y="2171358"/>
            <a:ext cx="4773088" cy="3273025"/>
          </a:xfrm>
          <a:prstGeom prst="rect">
            <a:avLst/>
          </a:prstGeom>
        </p:spPr>
        <p:txBody>
          <a:bodyPr lIns="91440" tIns="45720" rIns="91440" bIns="45720" anchor="t"/>
          <a:lstStyle>
            <a:lvl1pPr marL="342900" indent="-342900" algn="l" defTabSz="457200" rtl="0" eaLnBrk="1" latinLnBrk="0" hangingPunct="1">
              <a:spcBef>
                <a:spcPct val="20000"/>
              </a:spcBef>
              <a:buFont typeface="Arial"/>
              <a:buChar char="•"/>
              <a:defRPr sz="2200" b="0" i="0" kern="1200">
                <a:solidFill>
                  <a:srgbClr val="0C223F"/>
                </a:solidFill>
                <a:latin typeface="Arial"/>
                <a:ea typeface="+mn-ea"/>
                <a:cs typeface="Arial"/>
              </a:defRPr>
            </a:lvl1pPr>
            <a:lvl2pPr marL="742950" indent="-285750" algn="l" defTabSz="457200" rtl="0" eaLnBrk="1" latinLnBrk="0" hangingPunct="1">
              <a:spcBef>
                <a:spcPct val="20000"/>
              </a:spcBef>
              <a:buFont typeface="Arial"/>
              <a:buChar char="–"/>
              <a:defRPr sz="2000" b="0" i="0" kern="1200">
                <a:solidFill>
                  <a:srgbClr val="0C223F"/>
                </a:solidFill>
                <a:latin typeface="Georgia"/>
                <a:ea typeface="+mn-ea"/>
                <a:cs typeface="Georgia"/>
              </a:defRPr>
            </a:lvl2pPr>
            <a:lvl3pPr marL="1143000" indent="-228600" algn="l" defTabSz="457200" rtl="0" eaLnBrk="1" latinLnBrk="0" hangingPunct="1">
              <a:spcBef>
                <a:spcPct val="20000"/>
              </a:spcBef>
              <a:buFont typeface="Arial"/>
              <a:buChar char="•"/>
              <a:defRPr sz="1800" b="0" i="0" kern="1200">
                <a:solidFill>
                  <a:srgbClr val="0C223F"/>
                </a:solidFill>
                <a:latin typeface="Arial"/>
                <a:ea typeface="+mn-ea"/>
                <a:cs typeface="Arial"/>
              </a:defRPr>
            </a:lvl3pPr>
            <a:lvl4pPr marL="1600200" indent="-228600" algn="l" defTabSz="457200" rtl="0" eaLnBrk="1" latinLnBrk="0" hangingPunct="1">
              <a:spcBef>
                <a:spcPct val="20000"/>
              </a:spcBef>
              <a:buFont typeface="Arial"/>
              <a:buChar char="–"/>
              <a:defRPr sz="1600" b="0" i="0" kern="1200">
                <a:solidFill>
                  <a:srgbClr val="0C223F"/>
                </a:solidFill>
                <a:latin typeface="Georgia"/>
                <a:ea typeface="+mn-ea"/>
                <a:cs typeface="Georgia"/>
              </a:defRPr>
            </a:lvl4pPr>
            <a:lvl5pPr marL="2057400" indent="-228600" algn="l" defTabSz="457200" rtl="0" eaLnBrk="1" latinLnBrk="0" hangingPunct="1">
              <a:spcBef>
                <a:spcPct val="20000"/>
              </a:spcBef>
              <a:buFont typeface="Arial"/>
              <a:buChar char="»"/>
              <a:defRPr sz="1600" b="0" i="0" kern="1200">
                <a:solidFill>
                  <a:srgbClr val="0C223F"/>
                </a:solidFill>
                <a:latin typeface="Arial"/>
                <a:ea typeface="+mn-ea"/>
                <a:cs typeface="Arial"/>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buNone/>
            </a:pPr>
            <a:r>
              <a:rPr lang="en-US">
                <a:latin typeface="+mj-lt"/>
              </a:rPr>
              <a:t>SWELL Data</a:t>
            </a:r>
          </a:p>
          <a:p>
            <a:r>
              <a:rPr lang="en-US" sz="2000">
                <a:latin typeface="+mj-lt"/>
              </a:rPr>
              <a:t>Removed highly correlated features and reduced measured HRV variables from 35 to 13</a:t>
            </a:r>
          </a:p>
          <a:p>
            <a:r>
              <a:rPr lang="en-US" sz="2000">
                <a:latin typeface="Calibri"/>
              </a:rPr>
              <a:t>Created a Random Forest model to use HRV data to predict between low, mid and high stress levels.</a:t>
            </a:r>
          </a:p>
          <a:p>
            <a:pPr lvl="1"/>
            <a:r>
              <a:rPr lang="en-US" sz="1800">
                <a:latin typeface="Calibri"/>
                <a:cs typeface="Arial"/>
              </a:rPr>
              <a:t>Use after linking wearable device data in database to match relevant variables</a:t>
            </a:r>
          </a:p>
          <a:p>
            <a:pPr lvl="1"/>
            <a:r>
              <a:rPr lang="en-US" sz="1800">
                <a:latin typeface="Calibri"/>
                <a:cs typeface="Arial"/>
              </a:rPr>
              <a:t>Only incorrectly predicted 2 observations out of 41033 in test set</a:t>
            </a:r>
          </a:p>
        </p:txBody>
      </p:sp>
      <p:pic>
        <p:nvPicPr>
          <p:cNvPr id="27" name="Picture 27" descr="Table&#10;&#10;Description automatically generated">
            <a:extLst>
              <a:ext uri="{FF2B5EF4-FFF2-40B4-BE49-F238E27FC236}">
                <a16:creationId xmlns:a16="http://schemas.microsoft.com/office/drawing/2014/main" id="{CA97E23B-08C1-4706-9C4A-1894BF8D12E0}"/>
              </a:ext>
            </a:extLst>
          </p:cNvPr>
          <p:cNvPicPr>
            <a:picLocks noChangeAspect="1"/>
          </p:cNvPicPr>
          <p:nvPr/>
        </p:nvPicPr>
        <p:blipFill>
          <a:blip r:embed="rId3"/>
          <a:stretch>
            <a:fillRect/>
          </a:stretch>
        </p:blipFill>
        <p:spPr>
          <a:xfrm>
            <a:off x="5300766" y="5743730"/>
            <a:ext cx="2371725" cy="1114425"/>
          </a:xfrm>
          <a:prstGeom prst="rect">
            <a:avLst/>
          </a:prstGeom>
        </p:spPr>
      </p:pic>
      <p:pic>
        <p:nvPicPr>
          <p:cNvPr id="28" name="Picture 28" descr="Diagram, schematic&#10;&#10;Description automatically generated">
            <a:extLst>
              <a:ext uri="{FF2B5EF4-FFF2-40B4-BE49-F238E27FC236}">
                <a16:creationId xmlns:a16="http://schemas.microsoft.com/office/drawing/2014/main" id="{C64B4565-7B93-4089-96CF-FAE71127D94F}"/>
              </a:ext>
            </a:extLst>
          </p:cNvPr>
          <p:cNvPicPr>
            <a:picLocks noChangeAspect="1"/>
          </p:cNvPicPr>
          <p:nvPr/>
        </p:nvPicPr>
        <p:blipFill>
          <a:blip r:embed="rId4"/>
          <a:stretch>
            <a:fillRect/>
          </a:stretch>
        </p:blipFill>
        <p:spPr>
          <a:xfrm>
            <a:off x="906147" y="5447324"/>
            <a:ext cx="2371828" cy="1311106"/>
          </a:xfrm>
          <a:prstGeom prst="rect">
            <a:avLst/>
          </a:prstGeom>
        </p:spPr>
      </p:pic>
    </p:spTree>
    <p:extLst>
      <p:ext uri="{BB962C8B-B14F-4D97-AF65-F5344CB8AC3E}">
        <p14:creationId xmlns:p14="http://schemas.microsoft.com/office/powerpoint/2010/main" val="374544017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6C76EB-E0FA-C440-83B7-319DFD76E395}"/>
              </a:ext>
            </a:extLst>
          </p:cNvPr>
          <p:cNvSpPr>
            <a:spLocks noGrp="1"/>
          </p:cNvSpPr>
          <p:nvPr>
            <p:ph type="ctrTitle"/>
          </p:nvPr>
        </p:nvSpPr>
        <p:spPr>
          <a:xfrm>
            <a:off x="685800" y="2667000"/>
            <a:ext cx="7772400" cy="1524000"/>
          </a:xfrm>
        </p:spPr>
        <p:txBody>
          <a:bodyPr/>
          <a:lstStyle/>
          <a:p>
            <a:pPr algn="ctr"/>
            <a:r>
              <a:rPr lang="en-US"/>
              <a:t>Immediate Next Steps</a:t>
            </a:r>
          </a:p>
        </p:txBody>
      </p:sp>
    </p:spTree>
    <p:extLst>
      <p:ext uri="{BB962C8B-B14F-4D97-AF65-F5344CB8AC3E}">
        <p14:creationId xmlns:p14="http://schemas.microsoft.com/office/powerpoint/2010/main" val="395872511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BC10A4B2-8279-4A69-B825-3254F2D2E931}"/>
              </a:ext>
            </a:extLst>
          </p:cNvPr>
          <p:cNvSpPr txBox="1">
            <a:spLocks/>
          </p:cNvSpPr>
          <p:nvPr/>
        </p:nvSpPr>
        <p:spPr>
          <a:xfrm>
            <a:off x="428920" y="1919926"/>
            <a:ext cx="8361662" cy="4114800"/>
          </a:xfrm>
          <a:prstGeom prst="rect">
            <a:avLst/>
          </a:prstGeom>
        </p:spPr>
        <p:txBody>
          <a:bodyPr/>
          <a:lstStyle>
            <a:lvl1pPr marL="342900" indent="-342900" algn="l" defTabSz="457200" rtl="0" eaLnBrk="1" latinLnBrk="0" hangingPunct="1">
              <a:spcBef>
                <a:spcPct val="20000"/>
              </a:spcBef>
              <a:buFont typeface="Arial"/>
              <a:buChar char="•"/>
              <a:defRPr sz="2800" b="0" i="0" kern="1200">
                <a:solidFill>
                  <a:srgbClr val="002B5C"/>
                </a:solidFill>
                <a:latin typeface="Arial"/>
                <a:ea typeface="+mn-ea"/>
                <a:cs typeface="Arial"/>
              </a:defRPr>
            </a:lvl1pPr>
            <a:lvl2pPr marL="742950" indent="-285750" algn="l" defTabSz="457200" rtl="0" eaLnBrk="1" latinLnBrk="0" hangingPunct="1">
              <a:spcBef>
                <a:spcPct val="20000"/>
              </a:spcBef>
              <a:buFont typeface="Arial"/>
              <a:buChar char="–"/>
              <a:defRPr sz="2400" b="0" i="0" kern="1200">
                <a:solidFill>
                  <a:srgbClr val="002B5C"/>
                </a:solidFill>
                <a:latin typeface="Georgia"/>
                <a:ea typeface="+mn-ea"/>
                <a:cs typeface="Georgia"/>
              </a:defRPr>
            </a:lvl2pPr>
            <a:lvl3pPr marL="1143000" indent="-228600" algn="l" defTabSz="457200" rtl="0" eaLnBrk="1" latinLnBrk="0" hangingPunct="1">
              <a:spcBef>
                <a:spcPct val="20000"/>
              </a:spcBef>
              <a:buFont typeface="Arial"/>
              <a:buChar char="•"/>
              <a:defRPr sz="1800" b="0" i="0" kern="1200">
                <a:solidFill>
                  <a:srgbClr val="002B5C"/>
                </a:solidFill>
                <a:latin typeface="Arial"/>
                <a:ea typeface="+mn-ea"/>
                <a:cs typeface="Arial"/>
              </a:defRPr>
            </a:lvl3pPr>
            <a:lvl4pPr marL="1600200" indent="-228600" algn="l" defTabSz="457200" rtl="0" eaLnBrk="1" latinLnBrk="0" hangingPunct="1">
              <a:spcBef>
                <a:spcPct val="20000"/>
              </a:spcBef>
              <a:buFont typeface="Arial"/>
              <a:buChar char="–"/>
              <a:defRPr sz="1400" b="0" i="0" kern="1200">
                <a:solidFill>
                  <a:srgbClr val="002B5C"/>
                </a:solidFill>
                <a:latin typeface="Georgia"/>
                <a:ea typeface="+mn-ea"/>
                <a:cs typeface="Georgia"/>
              </a:defRPr>
            </a:lvl4pPr>
            <a:lvl5pPr marL="2057400" indent="-228600" algn="l" defTabSz="457200" rtl="0" eaLnBrk="1" latinLnBrk="0" hangingPunct="1">
              <a:spcBef>
                <a:spcPct val="20000"/>
              </a:spcBef>
              <a:buFont typeface="Arial"/>
              <a:buChar char="»"/>
              <a:defRPr sz="1200" b="0" i="0" kern="1200">
                <a:solidFill>
                  <a:srgbClr val="002B5C"/>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latin typeface="+mj-lt"/>
              </a:rPr>
              <a:t>Re-structure PAX IDs to be unique identifiers</a:t>
            </a:r>
          </a:p>
          <a:p>
            <a:r>
              <a:rPr lang="en-US" dirty="0">
                <a:latin typeface="+mj-lt"/>
              </a:rPr>
              <a:t>Re-structure survey questions for better data management</a:t>
            </a:r>
          </a:p>
          <a:p>
            <a:r>
              <a:rPr lang="en-US" dirty="0">
                <a:latin typeface="+mj-lt"/>
              </a:rPr>
              <a:t>Transition away from intermediate spreadsheets</a:t>
            </a:r>
          </a:p>
          <a:p>
            <a:r>
              <a:rPr lang="en-US" dirty="0">
                <a:latin typeface="+mj-lt"/>
              </a:rPr>
              <a:t>Use a matrix format to support multiple entries</a:t>
            </a:r>
          </a:p>
        </p:txBody>
      </p:sp>
      <p:sp>
        <p:nvSpPr>
          <p:cNvPr id="5" name="Title 1">
            <a:extLst>
              <a:ext uri="{FF2B5EF4-FFF2-40B4-BE49-F238E27FC236}">
                <a16:creationId xmlns:a16="http://schemas.microsoft.com/office/drawing/2014/main" id="{91DE2743-F3B4-47E1-A0BB-6A38CC47570B}"/>
              </a:ext>
            </a:extLst>
          </p:cNvPr>
          <p:cNvSpPr txBox="1">
            <a:spLocks/>
          </p:cNvSpPr>
          <p:nvPr/>
        </p:nvSpPr>
        <p:spPr>
          <a:xfrm>
            <a:off x="457200" y="568995"/>
            <a:ext cx="7315200" cy="609600"/>
          </a:xfrm>
          <a:prstGeom prst="rect">
            <a:avLst/>
          </a:prstGeom>
        </p:spPr>
        <p:txBody>
          <a:bodyPr lIns="91440" tIns="45720" rIns="91440" bIns="45720" anchor="t"/>
          <a:lstStyle>
            <a:lvl1pPr algn="l" defTabSz="457200" rtl="0" eaLnBrk="1" latinLnBrk="0" hangingPunct="1">
              <a:spcBef>
                <a:spcPct val="0"/>
              </a:spcBef>
              <a:buNone/>
              <a:defRPr sz="4000" b="0" i="0" kern="1200">
                <a:solidFill>
                  <a:srgbClr val="002B5C"/>
                </a:solidFill>
                <a:latin typeface="Georgia"/>
                <a:ea typeface="+mj-ea"/>
                <a:cs typeface="Georgia"/>
              </a:defRPr>
            </a:lvl1pPr>
          </a:lstStyle>
          <a:p>
            <a:r>
              <a:rPr lang="en-US" sz="3200"/>
              <a:t>Immediate Next Steps</a:t>
            </a:r>
            <a:endParaRPr lang="en-US" sz="3200">
              <a:latin typeface="Georgia" panose="02040502050405020303" pitchFamily="18" charset="0"/>
            </a:endParaRPr>
          </a:p>
        </p:txBody>
      </p:sp>
    </p:spTree>
    <p:extLst>
      <p:ext uri="{BB962C8B-B14F-4D97-AF65-F5344CB8AC3E}">
        <p14:creationId xmlns:p14="http://schemas.microsoft.com/office/powerpoint/2010/main" val="71937858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6C76EB-E0FA-C440-83B7-319DFD76E395}"/>
              </a:ext>
            </a:extLst>
          </p:cNvPr>
          <p:cNvSpPr>
            <a:spLocks noGrp="1"/>
          </p:cNvSpPr>
          <p:nvPr>
            <p:ph type="ctrTitle"/>
          </p:nvPr>
        </p:nvSpPr>
        <p:spPr>
          <a:xfrm>
            <a:off x="685800" y="2667000"/>
            <a:ext cx="7772400" cy="1524000"/>
          </a:xfrm>
        </p:spPr>
        <p:txBody>
          <a:bodyPr/>
          <a:lstStyle/>
          <a:p>
            <a:pPr algn="ctr"/>
            <a:r>
              <a:rPr lang="en-US"/>
              <a:t>Vision for the Future</a:t>
            </a:r>
          </a:p>
        </p:txBody>
      </p:sp>
    </p:spTree>
    <p:extLst>
      <p:ext uri="{BB962C8B-B14F-4D97-AF65-F5344CB8AC3E}">
        <p14:creationId xmlns:p14="http://schemas.microsoft.com/office/powerpoint/2010/main" val="374772307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373348B2-19AE-4907-8B55-F4E067CF615D}"/>
              </a:ext>
            </a:extLst>
          </p:cNvPr>
          <p:cNvPicPr>
            <a:picLocks noChangeAspect="1"/>
          </p:cNvPicPr>
          <p:nvPr/>
        </p:nvPicPr>
        <p:blipFill>
          <a:blip r:embed="rId2"/>
          <a:stretch>
            <a:fillRect/>
          </a:stretch>
        </p:blipFill>
        <p:spPr>
          <a:xfrm>
            <a:off x="415126" y="2648990"/>
            <a:ext cx="8395698" cy="2720761"/>
          </a:xfrm>
          <a:prstGeom prst="rect">
            <a:avLst/>
          </a:prstGeom>
        </p:spPr>
      </p:pic>
      <p:sp>
        <p:nvSpPr>
          <p:cNvPr id="2" name="Title 1">
            <a:extLst>
              <a:ext uri="{FF2B5EF4-FFF2-40B4-BE49-F238E27FC236}">
                <a16:creationId xmlns:a16="http://schemas.microsoft.com/office/drawing/2014/main" id="{1461025A-08DC-C44E-9C71-F6E94BA758AE}"/>
              </a:ext>
            </a:extLst>
          </p:cNvPr>
          <p:cNvSpPr>
            <a:spLocks noGrp="1"/>
          </p:cNvSpPr>
          <p:nvPr>
            <p:ph type="title"/>
          </p:nvPr>
        </p:nvSpPr>
        <p:spPr>
          <a:xfrm>
            <a:off x="183822" y="535757"/>
            <a:ext cx="7315200" cy="609600"/>
          </a:xfrm>
        </p:spPr>
        <p:txBody>
          <a:bodyPr/>
          <a:lstStyle/>
          <a:p>
            <a:r>
              <a:rPr lang="en-US" sz="2400"/>
              <a:t>Recommendation #1: Create a Single Integrated Environment for Human Performance Data</a:t>
            </a:r>
          </a:p>
        </p:txBody>
      </p:sp>
      <p:sp>
        <p:nvSpPr>
          <p:cNvPr id="5" name="Rectangle 4">
            <a:extLst>
              <a:ext uri="{FF2B5EF4-FFF2-40B4-BE49-F238E27FC236}">
                <a16:creationId xmlns:a16="http://schemas.microsoft.com/office/drawing/2014/main" id="{882AF112-AB18-4E71-B471-53B96FC5D23E}"/>
              </a:ext>
            </a:extLst>
          </p:cNvPr>
          <p:cNvSpPr/>
          <p:nvPr/>
        </p:nvSpPr>
        <p:spPr>
          <a:xfrm>
            <a:off x="549759" y="2847596"/>
            <a:ext cx="1529730" cy="1996724"/>
          </a:xfrm>
          <a:prstGeom prst="rect">
            <a:avLst/>
          </a:prstGeom>
          <a:solidFill>
            <a:schemeClr val="bg1"/>
          </a:solidFill>
          <a:ln>
            <a:solidFill>
              <a:schemeClr val="accent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F3997142-95B0-4539-BC30-002E2E8C6097}"/>
              </a:ext>
            </a:extLst>
          </p:cNvPr>
          <p:cNvSpPr/>
          <p:nvPr/>
        </p:nvSpPr>
        <p:spPr>
          <a:xfrm>
            <a:off x="2534978" y="2648990"/>
            <a:ext cx="1947265" cy="2720761"/>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26" name="Picture 2" descr="BridgeAthletic Named Official Training Service Partner Of USA Water Polo -  USA Water Polo">
            <a:extLst>
              <a:ext uri="{FF2B5EF4-FFF2-40B4-BE49-F238E27FC236}">
                <a16:creationId xmlns:a16="http://schemas.microsoft.com/office/drawing/2014/main" id="{10E08A06-496B-48EF-A742-E6A1C01635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1381" y="3518348"/>
            <a:ext cx="549855" cy="318592"/>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Psych Lab 101 - YouTube">
            <a:extLst>
              <a:ext uri="{FF2B5EF4-FFF2-40B4-BE49-F238E27FC236}">
                <a16:creationId xmlns:a16="http://schemas.microsoft.com/office/drawing/2014/main" id="{84C3541C-B55B-4B41-9A4D-FE1A6045B46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3374" r="13006" b="16435"/>
          <a:stretch/>
        </p:blipFill>
        <p:spPr bwMode="auto">
          <a:xfrm>
            <a:off x="977855" y="3948710"/>
            <a:ext cx="738748" cy="47168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NeuroTracker | #1 Cognitive Training System in the World">
            <a:extLst>
              <a:ext uri="{FF2B5EF4-FFF2-40B4-BE49-F238E27FC236}">
                <a16:creationId xmlns:a16="http://schemas.microsoft.com/office/drawing/2014/main" id="{56739CA5-A5A6-4EA0-9DE0-10DCF2A79F0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9759" y="2854222"/>
            <a:ext cx="1529730" cy="385620"/>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Oura Ring - Sleep Tracker and Unboxing - Tao of Stefan">
            <a:extLst>
              <a:ext uri="{FF2B5EF4-FFF2-40B4-BE49-F238E27FC236}">
                <a16:creationId xmlns:a16="http://schemas.microsoft.com/office/drawing/2014/main" id="{1FC46DB3-6827-455A-817D-8A987B5CD64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8408" y="3115369"/>
            <a:ext cx="959217" cy="460424"/>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Qualtrics - Wikipedia">
            <a:extLst>
              <a:ext uri="{FF2B5EF4-FFF2-40B4-BE49-F238E27FC236}">
                <a16:creationId xmlns:a16="http://schemas.microsoft.com/office/drawing/2014/main" id="{550222C4-6BCD-4D1B-B7E8-77FA217FD12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07402" y="4472257"/>
            <a:ext cx="877811" cy="316073"/>
          </a:xfrm>
          <a:prstGeom prst="rect">
            <a:avLst/>
          </a:prstGeom>
          <a:noFill/>
          <a:extLst>
            <a:ext uri="{909E8E84-426E-40DD-AFC4-6F175D3DCCD1}">
              <a14:hiddenFill xmlns:a14="http://schemas.microsoft.com/office/drawing/2010/main">
                <a:solidFill>
                  <a:srgbClr val="FFFFFF"/>
                </a:solidFill>
              </a14:hiddenFill>
            </a:ext>
          </a:extLst>
        </p:spPr>
      </p:pic>
      <p:cxnSp>
        <p:nvCxnSpPr>
          <p:cNvPr id="23" name="Straight Connector 22">
            <a:extLst>
              <a:ext uri="{FF2B5EF4-FFF2-40B4-BE49-F238E27FC236}">
                <a16:creationId xmlns:a16="http://schemas.microsoft.com/office/drawing/2014/main" id="{12902E7D-05C1-4599-8835-82E6A63D5906}"/>
              </a:ext>
            </a:extLst>
          </p:cNvPr>
          <p:cNvCxnSpPr>
            <a:cxnSpLocks/>
          </p:cNvCxnSpPr>
          <p:nvPr/>
        </p:nvCxnSpPr>
        <p:spPr>
          <a:xfrm>
            <a:off x="2434660" y="3836940"/>
            <a:ext cx="2305634" cy="0"/>
          </a:xfrm>
          <a:prstGeom prst="line">
            <a:avLst/>
          </a:prstGeom>
          <a:ln w="9525">
            <a:solidFill>
              <a:schemeClr val="tx1">
                <a:lumMod val="65000"/>
                <a:lumOff val="35000"/>
              </a:schemeClr>
            </a:solidFill>
          </a:ln>
          <a:effectLst/>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586666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3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3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2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16">
            <a:extLst>
              <a:ext uri="{FF2B5EF4-FFF2-40B4-BE49-F238E27FC236}">
                <a16:creationId xmlns:a16="http://schemas.microsoft.com/office/drawing/2014/main" id="{51306A97-73E7-4F7B-8E5C-F6B222F95A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29591" y="3285638"/>
            <a:ext cx="429572" cy="429572"/>
          </a:xfrm>
          <a:prstGeom prst="rect">
            <a:avLst/>
          </a:prstGeom>
          <a:noFill/>
          <a:extLst>
            <a:ext uri="{909E8E84-426E-40DD-AFC4-6F175D3DCCD1}">
              <a14:hiddenFill xmlns:a14="http://schemas.microsoft.com/office/drawing/2010/main">
                <a:solidFill>
                  <a:srgbClr val="FFFFFF"/>
                </a:solidFill>
              </a14:hiddenFill>
            </a:ext>
          </a:extLst>
        </p:spPr>
      </p:pic>
      <p:sp>
        <p:nvSpPr>
          <p:cNvPr id="35" name="TextBox 34">
            <a:extLst>
              <a:ext uri="{FF2B5EF4-FFF2-40B4-BE49-F238E27FC236}">
                <a16:creationId xmlns:a16="http://schemas.microsoft.com/office/drawing/2014/main" id="{0657519B-5C36-485D-B370-638D1EA00E4F}"/>
              </a:ext>
            </a:extLst>
          </p:cNvPr>
          <p:cNvSpPr txBox="1"/>
          <p:nvPr/>
        </p:nvSpPr>
        <p:spPr>
          <a:xfrm>
            <a:off x="262456" y="2746237"/>
            <a:ext cx="793631" cy="300082"/>
          </a:xfrm>
          <a:prstGeom prst="rect">
            <a:avLst/>
          </a:prstGeom>
          <a:noFill/>
        </p:spPr>
        <p:txBody>
          <a:bodyPr wrap="square" rtlCol="0">
            <a:spAutoFit/>
          </a:bodyPr>
          <a:lstStyle/>
          <a:p>
            <a:r>
              <a:rPr lang="en-US" sz="1350">
                <a:solidFill>
                  <a:srgbClr val="083C69"/>
                </a:solidFill>
              </a:rPr>
              <a:t>Start</a:t>
            </a:r>
          </a:p>
        </p:txBody>
      </p:sp>
      <p:sp>
        <p:nvSpPr>
          <p:cNvPr id="40" name="TextBox 39">
            <a:extLst>
              <a:ext uri="{FF2B5EF4-FFF2-40B4-BE49-F238E27FC236}">
                <a16:creationId xmlns:a16="http://schemas.microsoft.com/office/drawing/2014/main" id="{6DE0D59F-242B-4D92-9CBD-07507D5F609B}"/>
              </a:ext>
            </a:extLst>
          </p:cNvPr>
          <p:cNvSpPr txBox="1"/>
          <p:nvPr/>
        </p:nvSpPr>
        <p:spPr>
          <a:xfrm>
            <a:off x="1323869" y="2369202"/>
            <a:ext cx="1053906" cy="715581"/>
          </a:xfrm>
          <a:prstGeom prst="rect">
            <a:avLst/>
          </a:prstGeom>
          <a:noFill/>
        </p:spPr>
        <p:txBody>
          <a:bodyPr wrap="square" rtlCol="0">
            <a:spAutoFit/>
          </a:bodyPr>
          <a:lstStyle/>
          <a:p>
            <a:pPr algn="ctr"/>
            <a:r>
              <a:rPr lang="en-US" sz="1350">
                <a:solidFill>
                  <a:srgbClr val="083C69"/>
                </a:solidFill>
              </a:rPr>
              <a:t>Participant completes tests</a:t>
            </a:r>
          </a:p>
        </p:txBody>
      </p:sp>
      <p:sp>
        <p:nvSpPr>
          <p:cNvPr id="54" name="TextBox 53">
            <a:extLst>
              <a:ext uri="{FF2B5EF4-FFF2-40B4-BE49-F238E27FC236}">
                <a16:creationId xmlns:a16="http://schemas.microsoft.com/office/drawing/2014/main" id="{0F875273-9305-44D5-907A-BA38F76A45BE}"/>
              </a:ext>
            </a:extLst>
          </p:cNvPr>
          <p:cNvSpPr txBox="1"/>
          <p:nvPr/>
        </p:nvSpPr>
        <p:spPr>
          <a:xfrm>
            <a:off x="2575410" y="2396859"/>
            <a:ext cx="1350366" cy="507831"/>
          </a:xfrm>
          <a:prstGeom prst="rect">
            <a:avLst/>
          </a:prstGeom>
          <a:noFill/>
        </p:spPr>
        <p:txBody>
          <a:bodyPr wrap="square" rtlCol="0">
            <a:spAutoFit/>
          </a:bodyPr>
          <a:lstStyle/>
          <a:p>
            <a:pPr algn="ctr"/>
            <a:r>
              <a:rPr lang="en-US" sz="1350">
                <a:solidFill>
                  <a:srgbClr val="083C69"/>
                </a:solidFill>
              </a:rPr>
              <a:t>Coach calculates scores</a:t>
            </a:r>
          </a:p>
        </p:txBody>
      </p:sp>
      <p:sp>
        <p:nvSpPr>
          <p:cNvPr id="58" name="TextBox 57">
            <a:extLst>
              <a:ext uri="{FF2B5EF4-FFF2-40B4-BE49-F238E27FC236}">
                <a16:creationId xmlns:a16="http://schemas.microsoft.com/office/drawing/2014/main" id="{FCD9946C-F9AB-4108-8208-0CD920D8620E}"/>
              </a:ext>
            </a:extLst>
          </p:cNvPr>
          <p:cNvSpPr txBox="1"/>
          <p:nvPr/>
        </p:nvSpPr>
        <p:spPr>
          <a:xfrm>
            <a:off x="4152588" y="2388446"/>
            <a:ext cx="1053906" cy="715581"/>
          </a:xfrm>
          <a:prstGeom prst="rect">
            <a:avLst/>
          </a:prstGeom>
          <a:noFill/>
        </p:spPr>
        <p:txBody>
          <a:bodyPr wrap="square" rtlCol="0">
            <a:spAutoFit/>
          </a:bodyPr>
          <a:lstStyle/>
          <a:p>
            <a:pPr algn="ctr"/>
            <a:r>
              <a:rPr lang="en-US" sz="1350">
                <a:solidFill>
                  <a:srgbClr val="083C69"/>
                </a:solidFill>
              </a:rPr>
              <a:t>Coach audits/edits responses</a:t>
            </a:r>
          </a:p>
        </p:txBody>
      </p:sp>
      <p:sp>
        <p:nvSpPr>
          <p:cNvPr id="62" name="TextBox 61">
            <a:extLst>
              <a:ext uri="{FF2B5EF4-FFF2-40B4-BE49-F238E27FC236}">
                <a16:creationId xmlns:a16="http://schemas.microsoft.com/office/drawing/2014/main" id="{877D447E-AA77-4C24-B1EF-33ABB32AF8E3}"/>
              </a:ext>
            </a:extLst>
          </p:cNvPr>
          <p:cNvSpPr txBox="1"/>
          <p:nvPr/>
        </p:nvSpPr>
        <p:spPr>
          <a:xfrm>
            <a:off x="5479148" y="2396859"/>
            <a:ext cx="1382442" cy="507831"/>
          </a:xfrm>
          <a:prstGeom prst="rect">
            <a:avLst/>
          </a:prstGeom>
          <a:noFill/>
        </p:spPr>
        <p:txBody>
          <a:bodyPr wrap="square" rtlCol="0">
            <a:spAutoFit/>
          </a:bodyPr>
          <a:lstStyle/>
          <a:p>
            <a:pPr algn="ctr"/>
            <a:r>
              <a:rPr lang="en-US" sz="1350">
                <a:solidFill>
                  <a:srgbClr val="083C69"/>
                </a:solidFill>
              </a:rPr>
              <a:t>Coach manually enters data</a:t>
            </a:r>
          </a:p>
        </p:txBody>
      </p:sp>
      <p:sp>
        <p:nvSpPr>
          <p:cNvPr id="77" name="TextBox 76">
            <a:extLst>
              <a:ext uri="{FF2B5EF4-FFF2-40B4-BE49-F238E27FC236}">
                <a16:creationId xmlns:a16="http://schemas.microsoft.com/office/drawing/2014/main" id="{133C98F0-7352-40FA-BDCE-A9FFCA2BBD94}"/>
              </a:ext>
            </a:extLst>
          </p:cNvPr>
          <p:cNvSpPr txBox="1"/>
          <p:nvPr/>
        </p:nvSpPr>
        <p:spPr>
          <a:xfrm>
            <a:off x="7009821" y="2523554"/>
            <a:ext cx="1382442" cy="507831"/>
          </a:xfrm>
          <a:prstGeom prst="rect">
            <a:avLst/>
          </a:prstGeom>
          <a:noFill/>
        </p:spPr>
        <p:txBody>
          <a:bodyPr wrap="square" rtlCol="0">
            <a:spAutoFit/>
          </a:bodyPr>
          <a:lstStyle/>
          <a:p>
            <a:pPr algn="ctr"/>
            <a:r>
              <a:rPr lang="en-US" sz="1350">
                <a:solidFill>
                  <a:srgbClr val="083C69"/>
                </a:solidFill>
              </a:rPr>
              <a:t>Scorecard printed</a:t>
            </a:r>
          </a:p>
        </p:txBody>
      </p:sp>
      <p:pic>
        <p:nvPicPr>
          <p:cNvPr id="1028" name="Picture 4" descr="Power-Bi-logo | Gravitate Solutions">
            <a:extLst>
              <a:ext uri="{FF2B5EF4-FFF2-40B4-BE49-F238E27FC236}">
                <a16:creationId xmlns:a16="http://schemas.microsoft.com/office/drawing/2014/main" id="{9419BA5B-985D-471A-9A8C-5BF437A9891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71667" y="5308319"/>
            <a:ext cx="816930" cy="342917"/>
          </a:xfrm>
          <a:prstGeom prst="rect">
            <a:avLst/>
          </a:prstGeom>
          <a:noFill/>
          <a:extLst>
            <a:ext uri="{909E8E84-426E-40DD-AFC4-6F175D3DCCD1}">
              <a14:hiddenFill xmlns:a14="http://schemas.microsoft.com/office/drawing/2010/main">
                <a:solidFill>
                  <a:srgbClr val="FFFFFF"/>
                </a:solidFill>
              </a14:hiddenFill>
            </a:ext>
          </a:extLst>
        </p:spPr>
      </p:pic>
      <p:sp>
        <p:nvSpPr>
          <p:cNvPr id="83" name="TextBox 82">
            <a:extLst>
              <a:ext uri="{FF2B5EF4-FFF2-40B4-BE49-F238E27FC236}">
                <a16:creationId xmlns:a16="http://schemas.microsoft.com/office/drawing/2014/main" id="{F5A2CB3D-A915-4D39-A08D-7D3BD79970B9}"/>
              </a:ext>
            </a:extLst>
          </p:cNvPr>
          <p:cNvSpPr txBox="1"/>
          <p:nvPr/>
        </p:nvSpPr>
        <p:spPr>
          <a:xfrm>
            <a:off x="6834424" y="5848893"/>
            <a:ext cx="1733235" cy="954107"/>
          </a:xfrm>
          <a:prstGeom prst="rect">
            <a:avLst/>
          </a:prstGeom>
          <a:noFill/>
        </p:spPr>
        <p:txBody>
          <a:bodyPr wrap="square" rtlCol="0">
            <a:spAutoFit/>
          </a:bodyPr>
          <a:lstStyle/>
          <a:p>
            <a:pPr algn="ctr"/>
            <a:r>
              <a:rPr lang="en-US" sz="1400">
                <a:solidFill>
                  <a:srgbClr val="083C69"/>
                </a:solidFill>
              </a:rPr>
              <a:t>Data and RAG scores automatically populate Power BI for analytics</a:t>
            </a:r>
          </a:p>
        </p:txBody>
      </p:sp>
      <p:sp>
        <p:nvSpPr>
          <p:cNvPr id="79" name="TextBox 78">
            <a:extLst>
              <a:ext uri="{FF2B5EF4-FFF2-40B4-BE49-F238E27FC236}">
                <a16:creationId xmlns:a16="http://schemas.microsoft.com/office/drawing/2014/main" id="{1C9970BE-75DB-4E77-B020-8B3C4EE0FD01}"/>
              </a:ext>
            </a:extLst>
          </p:cNvPr>
          <p:cNvSpPr txBox="1"/>
          <p:nvPr/>
        </p:nvSpPr>
        <p:spPr>
          <a:xfrm>
            <a:off x="979164" y="5908838"/>
            <a:ext cx="1733236" cy="523220"/>
          </a:xfrm>
          <a:prstGeom prst="rect">
            <a:avLst/>
          </a:prstGeom>
          <a:noFill/>
        </p:spPr>
        <p:txBody>
          <a:bodyPr wrap="square" rtlCol="0">
            <a:spAutoFit/>
          </a:bodyPr>
          <a:lstStyle/>
          <a:p>
            <a:pPr algn="ctr"/>
            <a:r>
              <a:rPr lang="en-US" sz="1400">
                <a:solidFill>
                  <a:srgbClr val="083C69"/>
                </a:solidFill>
              </a:rPr>
              <a:t>New integrated solution</a:t>
            </a:r>
          </a:p>
        </p:txBody>
      </p:sp>
      <p:sp>
        <p:nvSpPr>
          <p:cNvPr id="101" name="Arrow: Bent 100">
            <a:extLst>
              <a:ext uri="{FF2B5EF4-FFF2-40B4-BE49-F238E27FC236}">
                <a16:creationId xmlns:a16="http://schemas.microsoft.com/office/drawing/2014/main" id="{5070E2CB-3E67-48A9-B9A8-F6F56C1C4FDA}"/>
              </a:ext>
            </a:extLst>
          </p:cNvPr>
          <p:cNvSpPr/>
          <p:nvPr/>
        </p:nvSpPr>
        <p:spPr>
          <a:xfrm flipV="1">
            <a:off x="500612" y="3150767"/>
            <a:ext cx="773303" cy="2319005"/>
          </a:xfrm>
          <a:prstGeom prst="bentArrow">
            <a:avLst>
              <a:gd name="adj1" fmla="val 2237"/>
              <a:gd name="adj2" fmla="val 3572"/>
              <a:gd name="adj3" fmla="val 4884"/>
              <a:gd name="adj4" fmla="val 43750"/>
            </a:avLst>
          </a:prstGeom>
          <a:solidFill>
            <a:srgbClr val="083C69"/>
          </a:solidFill>
          <a:ln>
            <a:solidFill>
              <a:srgbClr val="083C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102" name="Arrow: Right 101">
            <a:extLst>
              <a:ext uri="{FF2B5EF4-FFF2-40B4-BE49-F238E27FC236}">
                <a16:creationId xmlns:a16="http://schemas.microsoft.com/office/drawing/2014/main" id="{F110E077-4B94-4A81-AF81-5C0CB2A26C8B}"/>
              </a:ext>
            </a:extLst>
          </p:cNvPr>
          <p:cNvSpPr/>
          <p:nvPr/>
        </p:nvSpPr>
        <p:spPr>
          <a:xfrm>
            <a:off x="2385341" y="5424055"/>
            <a:ext cx="4796410" cy="45719"/>
          </a:xfrm>
          <a:prstGeom prst="rightArrow">
            <a:avLst/>
          </a:prstGeom>
          <a:solidFill>
            <a:srgbClr val="083C69"/>
          </a:solidFill>
          <a:ln>
            <a:solidFill>
              <a:srgbClr val="083C6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5" name="Oval 4">
            <a:extLst>
              <a:ext uri="{FF2B5EF4-FFF2-40B4-BE49-F238E27FC236}">
                <a16:creationId xmlns:a16="http://schemas.microsoft.com/office/drawing/2014/main" id="{19C7BFF5-9D61-42FC-BF32-3EC89E134299}"/>
              </a:ext>
            </a:extLst>
          </p:cNvPr>
          <p:cNvSpPr/>
          <p:nvPr/>
        </p:nvSpPr>
        <p:spPr>
          <a:xfrm>
            <a:off x="4378617" y="3167418"/>
            <a:ext cx="731520" cy="731520"/>
          </a:xfrm>
          <a:prstGeom prst="ellipse">
            <a:avLst/>
          </a:prstGeom>
          <a:noFill/>
          <a:ln w="28575">
            <a:solidFill>
              <a:srgbClr val="083C69"/>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CBF6BA9F-0002-4D34-BDE3-DAA163759585}"/>
              </a:ext>
            </a:extLst>
          </p:cNvPr>
          <p:cNvSpPr/>
          <p:nvPr/>
        </p:nvSpPr>
        <p:spPr>
          <a:xfrm>
            <a:off x="5809775" y="3114229"/>
            <a:ext cx="731520" cy="731520"/>
          </a:xfrm>
          <a:prstGeom prst="ellipse">
            <a:avLst/>
          </a:prstGeom>
          <a:noFill/>
          <a:ln w="28575">
            <a:solidFill>
              <a:srgbClr val="083C69"/>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Arrow: U-Turn 8">
            <a:extLst>
              <a:ext uri="{FF2B5EF4-FFF2-40B4-BE49-F238E27FC236}">
                <a16:creationId xmlns:a16="http://schemas.microsoft.com/office/drawing/2014/main" id="{088BE5BA-B57C-46BE-B946-0E16203DE94B}"/>
              </a:ext>
            </a:extLst>
          </p:cNvPr>
          <p:cNvSpPr/>
          <p:nvPr/>
        </p:nvSpPr>
        <p:spPr>
          <a:xfrm>
            <a:off x="3250594" y="1637311"/>
            <a:ext cx="1489700" cy="628847"/>
          </a:xfrm>
          <a:prstGeom prst="uturnArrow">
            <a:avLst>
              <a:gd name="adj1" fmla="val 4318"/>
              <a:gd name="adj2" fmla="val 8681"/>
              <a:gd name="adj3" fmla="val 9192"/>
              <a:gd name="adj4" fmla="val 33293"/>
              <a:gd name="adj5" fmla="val 100000"/>
            </a:avLst>
          </a:prstGeom>
          <a:solidFill>
            <a:srgbClr val="083C69"/>
          </a:solidFill>
          <a:ln>
            <a:solidFill>
              <a:srgbClr val="083C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10" name="Arrow: U-Turn 9">
            <a:extLst>
              <a:ext uri="{FF2B5EF4-FFF2-40B4-BE49-F238E27FC236}">
                <a16:creationId xmlns:a16="http://schemas.microsoft.com/office/drawing/2014/main" id="{ABA6164A-D11C-411B-8475-C9ADC90C450E}"/>
              </a:ext>
            </a:extLst>
          </p:cNvPr>
          <p:cNvSpPr/>
          <p:nvPr/>
        </p:nvSpPr>
        <p:spPr>
          <a:xfrm>
            <a:off x="6174284" y="1634582"/>
            <a:ext cx="1489700" cy="628847"/>
          </a:xfrm>
          <a:prstGeom prst="uturnArrow">
            <a:avLst>
              <a:gd name="adj1" fmla="val 4318"/>
              <a:gd name="adj2" fmla="val 8681"/>
              <a:gd name="adj3" fmla="val 9192"/>
              <a:gd name="adj4" fmla="val 33293"/>
              <a:gd name="adj5" fmla="val 100000"/>
            </a:avLst>
          </a:prstGeom>
          <a:solidFill>
            <a:srgbClr val="083C69"/>
          </a:solidFill>
          <a:ln>
            <a:solidFill>
              <a:srgbClr val="083C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11" name="Arrow: U-Turn 10">
            <a:extLst>
              <a:ext uri="{FF2B5EF4-FFF2-40B4-BE49-F238E27FC236}">
                <a16:creationId xmlns:a16="http://schemas.microsoft.com/office/drawing/2014/main" id="{7813F28E-1F9F-47BA-A870-6FBFDE60D112}"/>
              </a:ext>
            </a:extLst>
          </p:cNvPr>
          <p:cNvSpPr/>
          <p:nvPr/>
        </p:nvSpPr>
        <p:spPr>
          <a:xfrm>
            <a:off x="484228" y="1649813"/>
            <a:ext cx="1444306" cy="1061888"/>
          </a:xfrm>
          <a:prstGeom prst="uturnArrow">
            <a:avLst>
              <a:gd name="adj1" fmla="val 2040"/>
              <a:gd name="adj2" fmla="val 5511"/>
              <a:gd name="adj3" fmla="val 6022"/>
              <a:gd name="adj4" fmla="val 33293"/>
              <a:gd name="adj5" fmla="val 58266"/>
            </a:avLst>
          </a:prstGeom>
          <a:solidFill>
            <a:srgbClr val="083C69"/>
          </a:solidFill>
          <a:ln>
            <a:solidFill>
              <a:srgbClr val="083C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12" name="Arrow: U-Turn 11">
            <a:extLst>
              <a:ext uri="{FF2B5EF4-FFF2-40B4-BE49-F238E27FC236}">
                <a16:creationId xmlns:a16="http://schemas.microsoft.com/office/drawing/2014/main" id="{3F3C3581-4B62-43D5-95E7-C69ACD1D4E4B}"/>
              </a:ext>
            </a:extLst>
          </p:cNvPr>
          <p:cNvSpPr/>
          <p:nvPr/>
        </p:nvSpPr>
        <p:spPr>
          <a:xfrm rot="10800000" flipH="1">
            <a:off x="1845783" y="4120497"/>
            <a:ext cx="1489700" cy="628847"/>
          </a:xfrm>
          <a:prstGeom prst="uturnArrow">
            <a:avLst>
              <a:gd name="adj1" fmla="val 4318"/>
              <a:gd name="adj2" fmla="val 8681"/>
              <a:gd name="adj3" fmla="val 9192"/>
              <a:gd name="adj4" fmla="val 33293"/>
              <a:gd name="adj5" fmla="val 100000"/>
            </a:avLst>
          </a:prstGeom>
          <a:solidFill>
            <a:srgbClr val="083C69"/>
          </a:solidFill>
          <a:ln>
            <a:solidFill>
              <a:srgbClr val="083C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13" name="Arrow: U-Turn 12">
            <a:extLst>
              <a:ext uri="{FF2B5EF4-FFF2-40B4-BE49-F238E27FC236}">
                <a16:creationId xmlns:a16="http://schemas.microsoft.com/office/drawing/2014/main" id="{7BAFB1FB-9FEC-4FF0-9216-F83B26B794D1}"/>
              </a:ext>
            </a:extLst>
          </p:cNvPr>
          <p:cNvSpPr/>
          <p:nvPr/>
        </p:nvSpPr>
        <p:spPr>
          <a:xfrm rot="10800000" flipH="1">
            <a:off x="4744818" y="4120496"/>
            <a:ext cx="1489700" cy="628847"/>
          </a:xfrm>
          <a:prstGeom prst="uturnArrow">
            <a:avLst>
              <a:gd name="adj1" fmla="val 4318"/>
              <a:gd name="adj2" fmla="val 8681"/>
              <a:gd name="adj3" fmla="val 9192"/>
              <a:gd name="adj4" fmla="val 33293"/>
              <a:gd name="adj5" fmla="val 100000"/>
            </a:avLst>
          </a:prstGeom>
          <a:solidFill>
            <a:srgbClr val="083C69"/>
          </a:solidFill>
          <a:ln>
            <a:solidFill>
              <a:srgbClr val="083C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14" name="Oval 13">
            <a:extLst>
              <a:ext uri="{FF2B5EF4-FFF2-40B4-BE49-F238E27FC236}">
                <a16:creationId xmlns:a16="http://schemas.microsoft.com/office/drawing/2014/main" id="{5E320F4A-259A-46E8-BD6E-197D85A5DE68}"/>
              </a:ext>
            </a:extLst>
          </p:cNvPr>
          <p:cNvSpPr/>
          <p:nvPr/>
        </p:nvSpPr>
        <p:spPr>
          <a:xfrm>
            <a:off x="1463868" y="5081155"/>
            <a:ext cx="731520" cy="731520"/>
          </a:xfrm>
          <a:prstGeom prst="ellipse">
            <a:avLst/>
          </a:prstGeom>
          <a:noFill/>
          <a:ln w="28575">
            <a:solidFill>
              <a:srgbClr val="083C69"/>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0CB7BB12-4A58-4534-BF31-675FB6487796}"/>
              </a:ext>
            </a:extLst>
          </p:cNvPr>
          <p:cNvSpPr/>
          <p:nvPr/>
        </p:nvSpPr>
        <p:spPr>
          <a:xfrm>
            <a:off x="7335282" y="5114018"/>
            <a:ext cx="731520" cy="731520"/>
          </a:xfrm>
          <a:prstGeom prst="ellipse">
            <a:avLst/>
          </a:prstGeom>
          <a:noFill/>
          <a:ln w="28575">
            <a:solidFill>
              <a:srgbClr val="083C69"/>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Picture 2">
            <a:extLst>
              <a:ext uri="{FF2B5EF4-FFF2-40B4-BE49-F238E27FC236}">
                <a16:creationId xmlns:a16="http://schemas.microsoft.com/office/drawing/2014/main" id="{465F26E6-5833-49EF-9026-76192F2C77C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02982" y="3283507"/>
            <a:ext cx="539872" cy="527981"/>
          </a:xfrm>
          <a:prstGeom prst="rect">
            <a:avLst/>
          </a:prstGeom>
          <a:noFill/>
          <a:extLst>
            <a:ext uri="{909E8E84-426E-40DD-AFC4-6F175D3DCCD1}">
              <a14:hiddenFill xmlns:a14="http://schemas.microsoft.com/office/drawing/2010/main">
                <a:solidFill>
                  <a:srgbClr val="FFFFFF"/>
                </a:solidFill>
              </a14:hiddenFill>
            </a:ext>
          </a:extLst>
        </p:spPr>
      </p:pic>
      <p:sp>
        <p:nvSpPr>
          <p:cNvPr id="3" name="Oval 2">
            <a:extLst>
              <a:ext uri="{FF2B5EF4-FFF2-40B4-BE49-F238E27FC236}">
                <a16:creationId xmlns:a16="http://schemas.microsoft.com/office/drawing/2014/main" id="{8B1FC562-A4E3-48E1-B2EA-A609D9B9B920}"/>
              </a:ext>
            </a:extLst>
          </p:cNvPr>
          <p:cNvSpPr/>
          <p:nvPr/>
        </p:nvSpPr>
        <p:spPr>
          <a:xfrm>
            <a:off x="1107159" y="3166195"/>
            <a:ext cx="731520" cy="731520"/>
          </a:xfrm>
          <a:prstGeom prst="ellipse">
            <a:avLst/>
          </a:prstGeom>
          <a:noFill/>
          <a:ln w="28575">
            <a:solidFill>
              <a:srgbClr val="083C69"/>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6" name="Picture 4" descr="Microsoft Excel | Cambrian College Teaching &amp; Learning Innovation Hub">
            <a:extLst>
              <a:ext uri="{FF2B5EF4-FFF2-40B4-BE49-F238E27FC236}">
                <a16:creationId xmlns:a16="http://schemas.microsoft.com/office/drawing/2014/main" id="{D5F81E34-9F72-4A24-9EA3-D607483A68B4}"/>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7856" r="28089"/>
          <a:stretch/>
        </p:blipFill>
        <p:spPr bwMode="auto">
          <a:xfrm>
            <a:off x="2980549" y="3303157"/>
            <a:ext cx="540090" cy="490366"/>
          </a:xfrm>
          <a:prstGeom prst="rect">
            <a:avLst/>
          </a:prstGeom>
          <a:noFill/>
          <a:extLst>
            <a:ext uri="{909E8E84-426E-40DD-AFC4-6F175D3DCCD1}">
              <a14:hiddenFill xmlns:a14="http://schemas.microsoft.com/office/drawing/2010/main">
                <a:solidFill>
                  <a:srgbClr val="FFFFFF"/>
                </a:solidFill>
              </a14:hiddenFill>
            </a:ext>
          </a:extLst>
        </p:spPr>
      </p:pic>
      <p:sp>
        <p:nvSpPr>
          <p:cNvPr id="4" name="Oval 3">
            <a:extLst>
              <a:ext uri="{FF2B5EF4-FFF2-40B4-BE49-F238E27FC236}">
                <a16:creationId xmlns:a16="http://schemas.microsoft.com/office/drawing/2014/main" id="{0F770EC4-6061-404D-AD62-ECF82D571932}"/>
              </a:ext>
            </a:extLst>
          </p:cNvPr>
          <p:cNvSpPr/>
          <p:nvPr/>
        </p:nvSpPr>
        <p:spPr>
          <a:xfrm>
            <a:off x="2888475" y="3166195"/>
            <a:ext cx="731520" cy="731520"/>
          </a:xfrm>
          <a:prstGeom prst="ellipse">
            <a:avLst/>
          </a:prstGeom>
          <a:noFill/>
          <a:ln w="28575">
            <a:solidFill>
              <a:srgbClr val="083C69"/>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30" name="Picture 6" descr="Psych Lab 101 - Apps on Google Play">
            <a:extLst>
              <a:ext uri="{FF2B5EF4-FFF2-40B4-BE49-F238E27FC236}">
                <a16:creationId xmlns:a16="http://schemas.microsoft.com/office/drawing/2014/main" id="{AAF50090-3CE7-47CF-8772-75A3FEC5B3B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27873" y="3243835"/>
            <a:ext cx="537518" cy="537518"/>
          </a:xfrm>
          <a:prstGeom prst="rect">
            <a:avLst/>
          </a:prstGeom>
          <a:noFill/>
          <a:extLst>
            <a:ext uri="{909E8E84-426E-40DD-AFC4-6F175D3DCCD1}">
              <a14:hiddenFill xmlns:a14="http://schemas.microsoft.com/office/drawing/2010/main">
                <a:solidFill>
                  <a:srgbClr val="FFFFFF"/>
                </a:solidFill>
              </a14:hiddenFill>
            </a:ext>
          </a:extLst>
        </p:spPr>
      </p:pic>
      <p:sp>
        <p:nvSpPr>
          <p:cNvPr id="18" name="Oval 17">
            <a:extLst>
              <a:ext uri="{FF2B5EF4-FFF2-40B4-BE49-F238E27FC236}">
                <a16:creationId xmlns:a16="http://schemas.microsoft.com/office/drawing/2014/main" id="{CC35A46E-02E4-4E98-BA97-F66126DE598E}"/>
              </a:ext>
            </a:extLst>
          </p:cNvPr>
          <p:cNvSpPr/>
          <p:nvPr/>
        </p:nvSpPr>
        <p:spPr>
          <a:xfrm>
            <a:off x="1931130" y="3167418"/>
            <a:ext cx="731520" cy="731520"/>
          </a:xfrm>
          <a:prstGeom prst="ellipse">
            <a:avLst/>
          </a:prstGeom>
          <a:noFill/>
          <a:ln w="28575">
            <a:solidFill>
              <a:srgbClr val="083C69"/>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30F53968-C43A-4B78-B36F-4FAD92288292}"/>
              </a:ext>
            </a:extLst>
          </p:cNvPr>
          <p:cNvSpPr txBox="1"/>
          <p:nvPr/>
        </p:nvSpPr>
        <p:spPr>
          <a:xfrm>
            <a:off x="1926895" y="3857770"/>
            <a:ext cx="793631" cy="215444"/>
          </a:xfrm>
          <a:prstGeom prst="rect">
            <a:avLst/>
          </a:prstGeom>
          <a:noFill/>
        </p:spPr>
        <p:txBody>
          <a:bodyPr wrap="square" rtlCol="0">
            <a:spAutoFit/>
          </a:bodyPr>
          <a:lstStyle/>
          <a:p>
            <a:pPr algn="ctr"/>
            <a:r>
              <a:rPr lang="en-US" sz="800" i="1">
                <a:solidFill>
                  <a:srgbClr val="083C69"/>
                </a:solidFill>
              </a:rPr>
              <a:t>Psych Lab 101</a:t>
            </a:r>
          </a:p>
        </p:txBody>
      </p:sp>
      <p:pic>
        <p:nvPicPr>
          <p:cNvPr id="21" name="Picture 16">
            <a:extLst>
              <a:ext uri="{FF2B5EF4-FFF2-40B4-BE49-F238E27FC236}">
                <a16:creationId xmlns:a16="http://schemas.microsoft.com/office/drawing/2014/main" id="{0C1B0AA8-92BF-4133-951D-6D6E612915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59498" y="3243835"/>
            <a:ext cx="429572" cy="4295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0">
            <a:extLst>
              <a:ext uri="{FF2B5EF4-FFF2-40B4-BE49-F238E27FC236}">
                <a16:creationId xmlns:a16="http://schemas.microsoft.com/office/drawing/2014/main" id="{F52F1767-9C6F-4A83-AB20-23F801A30B3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071253" y="3009629"/>
            <a:ext cx="1179226" cy="981590"/>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65BB13A7-658A-4EC7-8166-69E554142106}"/>
              </a:ext>
            </a:extLst>
          </p:cNvPr>
          <p:cNvSpPr txBox="1"/>
          <p:nvPr/>
        </p:nvSpPr>
        <p:spPr>
          <a:xfrm>
            <a:off x="1644787" y="5123748"/>
            <a:ext cx="302125" cy="646331"/>
          </a:xfrm>
          <a:prstGeom prst="rect">
            <a:avLst/>
          </a:prstGeom>
          <a:noFill/>
        </p:spPr>
        <p:txBody>
          <a:bodyPr wrap="square" rtlCol="0">
            <a:spAutoFit/>
          </a:bodyPr>
          <a:lstStyle/>
          <a:p>
            <a:r>
              <a:rPr lang="en-US" sz="3600">
                <a:solidFill>
                  <a:srgbClr val="FF0000"/>
                </a:solidFill>
              </a:rPr>
              <a:t>?</a:t>
            </a:r>
          </a:p>
        </p:txBody>
      </p:sp>
      <p:sp>
        <p:nvSpPr>
          <p:cNvPr id="34" name="Title 5">
            <a:extLst>
              <a:ext uri="{FF2B5EF4-FFF2-40B4-BE49-F238E27FC236}">
                <a16:creationId xmlns:a16="http://schemas.microsoft.com/office/drawing/2014/main" id="{058B35C9-1280-264A-A24A-772D8D883B7E}"/>
              </a:ext>
            </a:extLst>
          </p:cNvPr>
          <p:cNvSpPr txBox="1">
            <a:spLocks/>
          </p:cNvSpPr>
          <p:nvPr/>
        </p:nvSpPr>
        <p:spPr>
          <a:xfrm>
            <a:off x="240383" y="457200"/>
            <a:ext cx="7094899" cy="609600"/>
          </a:xfrm>
          <a:prstGeom prst="rect">
            <a:avLst/>
          </a:prstGeom>
        </p:spPr>
        <p:txBody>
          <a:bodyPr anchor="t" anchorCtr="0"/>
          <a:lstStyle>
            <a:lvl1pPr algn="l" defTabSz="457200" rtl="0" eaLnBrk="1" latinLnBrk="0" hangingPunct="1">
              <a:spcBef>
                <a:spcPct val="0"/>
              </a:spcBef>
              <a:buNone/>
              <a:defRPr sz="4000" b="0" i="0" kern="1200">
                <a:solidFill>
                  <a:srgbClr val="0C223F"/>
                </a:solidFill>
                <a:latin typeface="Georgia"/>
                <a:ea typeface="+mj-ea"/>
                <a:cs typeface="Georgia"/>
              </a:defRPr>
            </a:lvl1pPr>
          </a:lstStyle>
          <a:p>
            <a:r>
              <a:rPr lang="en-US" sz="2400">
                <a:latin typeface="Georgia" panose="02040502050405020303" pitchFamily="18" charset="0"/>
              </a:rPr>
              <a:t>Recommendation #2: Redesign the Delivery and Processing of Cognitive Tests</a:t>
            </a:r>
          </a:p>
        </p:txBody>
      </p:sp>
    </p:spTree>
    <p:extLst>
      <p:ext uri="{BB962C8B-B14F-4D97-AF65-F5344CB8AC3E}">
        <p14:creationId xmlns:p14="http://schemas.microsoft.com/office/powerpoint/2010/main" val="13081798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383F8B-6EAE-B94F-91BD-74470769082E}"/>
              </a:ext>
            </a:extLst>
          </p:cNvPr>
          <p:cNvSpPr>
            <a:spLocks noGrp="1"/>
          </p:cNvSpPr>
          <p:nvPr>
            <p:ph type="title"/>
          </p:nvPr>
        </p:nvSpPr>
        <p:spPr>
          <a:xfrm>
            <a:off x="155542" y="564038"/>
            <a:ext cx="7315200" cy="609600"/>
          </a:xfrm>
        </p:spPr>
        <p:txBody>
          <a:bodyPr/>
          <a:lstStyle/>
          <a:p>
            <a:r>
              <a:rPr lang="en-US" sz="2800">
                <a:latin typeface="Georgia" panose="02040502050405020303" pitchFamily="18" charset="0"/>
              </a:rPr>
              <a:t>Introductions from Notre Dame</a:t>
            </a:r>
          </a:p>
        </p:txBody>
      </p:sp>
      <p:graphicFrame>
        <p:nvGraphicFramePr>
          <p:cNvPr id="4" name="Table 3">
            <a:extLst>
              <a:ext uri="{FF2B5EF4-FFF2-40B4-BE49-F238E27FC236}">
                <a16:creationId xmlns:a16="http://schemas.microsoft.com/office/drawing/2014/main" id="{6B16DC93-4076-704D-8323-D8F93E572436}"/>
              </a:ext>
            </a:extLst>
          </p:cNvPr>
          <p:cNvGraphicFramePr>
            <a:graphicFrameLocks noGrp="1"/>
          </p:cNvGraphicFramePr>
          <p:nvPr>
            <p:extLst>
              <p:ext uri="{D42A27DB-BD31-4B8C-83A1-F6EECF244321}">
                <p14:modId xmlns:p14="http://schemas.microsoft.com/office/powerpoint/2010/main" val="1690653294"/>
              </p:ext>
            </p:extLst>
          </p:nvPr>
        </p:nvGraphicFramePr>
        <p:xfrm>
          <a:off x="672445" y="1861820"/>
          <a:ext cx="7799109" cy="4050793"/>
        </p:xfrm>
        <a:graphic>
          <a:graphicData uri="http://schemas.openxmlformats.org/drawingml/2006/table">
            <a:tbl>
              <a:tblPr firstRow="1" bandRow="1">
                <a:tableStyleId>{5C22544A-7EE6-4342-B048-85BDC9FD1C3A}</a:tableStyleId>
              </a:tblPr>
              <a:tblGrid>
                <a:gridCol w="2595514">
                  <a:extLst>
                    <a:ext uri="{9D8B030D-6E8A-4147-A177-3AD203B41FA5}">
                      <a16:colId xmlns:a16="http://schemas.microsoft.com/office/drawing/2014/main" val="2449023449"/>
                    </a:ext>
                  </a:extLst>
                </a:gridCol>
                <a:gridCol w="2573518">
                  <a:extLst>
                    <a:ext uri="{9D8B030D-6E8A-4147-A177-3AD203B41FA5}">
                      <a16:colId xmlns:a16="http://schemas.microsoft.com/office/drawing/2014/main" val="2959579130"/>
                    </a:ext>
                  </a:extLst>
                </a:gridCol>
                <a:gridCol w="2630077">
                  <a:extLst>
                    <a:ext uri="{9D8B030D-6E8A-4147-A177-3AD203B41FA5}">
                      <a16:colId xmlns:a16="http://schemas.microsoft.com/office/drawing/2014/main" val="268412869"/>
                    </a:ext>
                  </a:extLst>
                </a:gridCol>
              </a:tblGrid>
              <a:tr h="441355">
                <a:tc>
                  <a:txBody>
                    <a:bodyPr/>
                    <a:lstStyle/>
                    <a:p>
                      <a:r>
                        <a:rPr lang="en-GB"/>
                        <a:t>Name</a:t>
                      </a:r>
                    </a:p>
                  </a:txBody>
                  <a:tcPr>
                    <a:solidFill>
                      <a:srgbClr val="0A843D"/>
                    </a:solidFill>
                  </a:tcPr>
                </a:tc>
                <a:tc>
                  <a:txBody>
                    <a:bodyPr/>
                    <a:lstStyle/>
                    <a:p>
                      <a:r>
                        <a:rPr lang="en-GB"/>
                        <a:t>Company</a:t>
                      </a:r>
                    </a:p>
                  </a:txBody>
                  <a:tcPr>
                    <a:solidFill>
                      <a:srgbClr val="0A843D"/>
                    </a:solidFill>
                  </a:tcPr>
                </a:tc>
                <a:tc>
                  <a:txBody>
                    <a:bodyPr/>
                    <a:lstStyle/>
                    <a:p>
                      <a:r>
                        <a:rPr lang="en-GB"/>
                        <a:t>Role</a:t>
                      </a:r>
                    </a:p>
                  </a:txBody>
                  <a:tcPr>
                    <a:solidFill>
                      <a:srgbClr val="0A843D"/>
                    </a:solidFill>
                  </a:tcPr>
                </a:tc>
                <a:extLst>
                  <a:ext uri="{0D108BD9-81ED-4DB2-BD59-A6C34878D82A}">
                    <a16:rowId xmlns:a16="http://schemas.microsoft.com/office/drawing/2014/main" val="437827644"/>
                  </a:ext>
                </a:extLst>
              </a:tr>
              <a:tr h="441355">
                <a:tc>
                  <a:txBody>
                    <a:bodyPr/>
                    <a:lstStyle/>
                    <a:p>
                      <a:r>
                        <a:rPr lang="en-GB">
                          <a:solidFill>
                            <a:schemeClr val="tx1">
                              <a:lumMod val="65000"/>
                              <a:lumOff val="35000"/>
                            </a:schemeClr>
                          </a:solidFill>
                        </a:rPr>
                        <a:t>Joey </a:t>
                      </a:r>
                      <a:r>
                        <a:rPr lang="en-GB" err="1">
                          <a:solidFill>
                            <a:schemeClr val="tx1">
                              <a:lumMod val="65000"/>
                              <a:lumOff val="35000"/>
                            </a:schemeClr>
                          </a:solidFill>
                        </a:rPr>
                        <a:t>Babyar</a:t>
                      </a:r>
                      <a:endParaRPr lang="en-GB">
                        <a:solidFill>
                          <a:schemeClr val="tx1">
                            <a:lumMod val="65000"/>
                            <a:lumOff val="35000"/>
                          </a:schemeClr>
                        </a:solidFill>
                      </a:endParaRPr>
                    </a:p>
                  </a:txBody>
                  <a:tcPr anchor="ctr"/>
                </a:tc>
                <a:tc>
                  <a:txBody>
                    <a:bodyPr/>
                    <a:lstStyle/>
                    <a:p>
                      <a:r>
                        <a:rPr lang="en-GB" err="1">
                          <a:solidFill>
                            <a:schemeClr val="tx1">
                              <a:lumMod val="65000"/>
                              <a:lumOff val="35000"/>
                            </a:schemeClr>
                          </a:solidFill>
                        </a:rPr>
                        <a:t>Rizing</a:t>
                      </a:r>
                      <a:r>
                        <a:rPr lang="en-GB">
                          <a:solidFill>
                            <a:schemeClr val="tx1">
                              <a:lumMod val="65000"/>
                              <a:lumOff val="35000"/>
                            </a:schemeClr>
                          </a:solidFill>
                        </a:rPr>
                        <a:t> HCM</a:t>
                      </a:r>
                    </a:p>
                  </a:txBody>
                  <a:tcPr anchor="ctr"/>
                </a:tc>
                <a:tc>
                  <a:txBody>
                    <a:bodyPr/>
                    <a:lstStyle/>
                    <a:p>
                      <a:r>
                        <a:rPr lang="en-GB">
                          <a:solidFill>
                            <a:schemeClr val="tx1">
                              <a:lumMod val="65000"/>
                              <a:lumOff val="35000"/>
                            </a:schemeClr>
                          </a:solidFill>
                        </a:rPr>
                        <a:t>Project Manager</a:t>
                      </a:r>
                    </a:p>
                  </a:txBody>
                  <a:tcPr anchor="ctr"/>
                </a:tc>
                <a:extLst>
                  <a:ext uri="{0D108BD9-81ED-4DB2-BD59-A6C34878D82A}">
                    <a16:rowId xmlns:a16="http://schemas.microsoft.com/office/drawing/2014/main" val="3878591589"/>
                  </a:ext>
                </a:extLst>
              </a:tr>
              <a:tr h="761791">
                <a:tc>
                  <a:txBody>
                    <a:bodyPr/>
                    <a:lstStyle/>
                    <a:p>
                      <a:r>
                        <a:rPr lang="en-GB">
                          <a:solidFill>
                            <a:schemeClr val="tx1">
                              <a:lumMod val="65000"/>
                              <a:lumOff val="35000"/>
                            </a:schemeClr>
                          </a:solidFill>
                        </a:rPr>
                        <a:t>Angela </a:t>
                      </a:r>
                      <a:r>
                        <a:rPr lang="en-GB" err="1">
                          <a:solidFill>
                            <a:schemeClr val="tx1">
                              <a:lumMod val="65000"/>
                              <a:lumOff val="35000"/>
                            </a:schemeClr>
                          </a:solidFill>
                        </a:rPr>
                        <a:t>Stitsworth</a:t>
                      </a:r>
                      <a:r>
                        <a:rPr lang="en-GB">
                          <a:solidFill>
                            <a:schemeClr val="tx1">
                              <a:lumMod val="65000"/>
                              <a:lumOff val="35000"/>
                            </a:schemeClr>
                          </a:solidFill>
                        </a:rPr>
                        <a:t> </a:t>
                      </a:r>
                    </a:p>
                  </a:txBody>
                  <a:tcPr anchor="ctr"/>
                </a:tc>
                <a:tc>
                  <a:txBody>
                    <a:bodyPr/>
                    <a:lstStyle/>
                    <a:p>
                      <a:r>
                        <a:rPr lang="en-GB">
                          <a:solidFill>
                            <a:schemeClr val="tx1">
                              <a:lumMod val="65000"/>
                              <a:lumOff val="35000"/>
                            </a:schemeClr>
                          </a:solidFill>
                        </a:rPr>
                        <a:t>Beacon Health System</a:t>
                      </a:r>
                    </a:p>
                  </a:txBody>
                  <a:tcPr anchor="ctr"/>
                </a:tc>
                <a:tc>
                  <a:txBody>
                    <a:bodyPr/>
                    <a:lstStyle/>
                    <a:p>
                      <a:r>
                        <a:rPr lang="en-GB">
                          <a:solidFill>
                            <a:schemeClr val="tx1">
                              <a:lumMod val="65000"/>
                              <a:lumOff val="35000"/>
                            </a:schemeClr>
                          </a:solidFill>
                        </a:rPr>
                        <a:t>Digital Design &amp; Customer Experience Analyst</a:t>
                      </a:r>
                    </a:p>
                  </a:txBody>
                  <a:tcPr anchor="ctr"/>
                </a:tc>
                <a:extLst>
                  <a:ext uri="{0D108BD9-81ED-4DB2-BD59-A6C34878D82A}">
                    <a16:rowId xmlns:a16="http://schemas.microsoft.com/office/drawing/2014/main" val="2949121987"/>
                  </a:ext>
                </a:extLst>
              </a:tr>
              <a:tr h="761791">
                <a:tc>
                  <a:txBody>
                    <a:bodyPr/>
                    <a:lstStyle/>
                    <a:p>
                      <a:r>
                        <a:rPr lang="en-GB">
                          <a:solidFill>
                            <a:schemeClr val="tx1">
                              <a:lumMod val="65000"/>
                              <a:lumOff val="35000"/>
                            </a:schemeClr>
                          </a:solidFill>
                        </a:rPr>
                        <a:t>Jaime Sanchez Alba</a:t>
                      </a:r>
                    </a:p>
                  </a:txBody>
                  <a:tcPr anchor="ctr"/>
                </a:tc>
                <a:tc>
                  <a:txBody>
                    <a:bodyPr/>
                    <a:lstStyle/>
                    <a:p>
                      <a:r>
                        <a:rPr lang="en-GB">
                          <a:solidFill>
                            <a:schemeClr val="tx1">
                              <a:lumMod val="65000"/>
                              <a:lumOff val="35000"/>
                            </a:schemeClr>
                          </a:solidFill>
                        </a:rPr>
                        <a:t>University of Notre Dame</a:t>
                      </a:r>
                    </a:p>
                  </a:txBody>
                  <a:tcPr anchor="ctr"/>
                </a:tc>
                <a:tc>
                  <a:txBody>
                    <a:bodyPr/>
                    <a:lstStyle/>
                    <a:p>
                      <a:r>
                        <a:rPr lang="en-GB">
                          <a:solidFill>
                            <a:schemeClr val="tx1">
                              <a:lumMod val="65000"/>
                              <a:lumOff val="35000"/>
                            </a:schemeClr>
                          </a:solidFill>
                        </a:rPr>
                        <a:t>Strategic Initiatives Analyst</a:t>
                      </a:r>
                    </a:p>
                  </a:txBody>
                  <a:tcPr anchor="ctr"/>
                </a:tc>
                <a:extLst>
                  <a:ext uri="{0D108BD9-81ED-4DB2-BD59-A6C34878D82A}">
                    <a16:rowId xmlns:a16="http://schemas.microsoft.com/office/drawing/2014/main" val="762638567"/>
                  </a:ext>
                </a:extLst>
              </a:tr>
              <a:tr h="441355">
                <a:tc>
                  <a:txBody>
                    <a:bodyPr/>
                    <a:lstStyle/>
                    <a:p>
                      <a:r>
                        <a:rPr lang="en-GB">
                          <a:solidFill>
                            <a:schemeClr val="tx1">
                              <a:lumMod val="65000"/>
                              <a:lumOff val="35000"/>
                            </a:schemeClr>
                          </a:solidFill>
                        </a:rPr>
                        <a:t>Brian </a:t>
                      </a:r>
                      <a:r>
                        <a:rPr lang="en-GB" err="1">
                          <a:solidFill>
                            <a:schemeClr val="tx1">
                              <a:lumMod val="65000"/>
                              <a:lumOff val="35000"/>
                            </a:schemeClr>
                          </a:solidFill>
                        </a:rPr>
                        <a:t>Rycyna</a:t>
                      </a:r>
                      <a:endParaRPr lang="en-GB">
                        <a:solidFill>
                          <a:schemeClr val="tx1">
                            <a:lumMod val="65000"/>
                            <a:lumOff val="35000"/>
                          </a:schemeClr>
                        </a:solidFill>
                      </a:endParaRPr>
                    </a:p>
                  </a:txBody>
                  <a:tcPr anchor="ctr"/>
                </a:tc>
                <a:tc>
                  <a:txBody>
                    <a:bodyPr/>
                    <a:lstStyle/>
                    <a:p>
                      <a:r>
                        <a:rPr lang="en-GB">
                          <a:solidFill>
                            <a:schemeClr val="tx1">
                              <a:lumMod val="65000"/>
                              <a:lumOff val="35000"/>
                            </a:schemeClr>
                          </a:solidFill>
                        </a:rPr>
                        <a:t>E78 Partners</a:t>
                      </a:r>
                    </a:p>
                  </a:txBody>
                  <a:tcPr anchor="ctr"/>
                </a:tc>
                <a:tc>
                  <a:txBody>
                    <a:bodyPr/>
                    <a:lstStyle/>
                    <a:p>
                      <a:r>
                        <a:rPr lang="en-GB">
                          <a:solidFill>
                            <a:schemeClr val="tx1">
                              <a:lumMod val="65000"/>
                              <a:lumOff val="35000"/>
                            </a:schemeClr>
                          </a:solidFill>
                        </a:rPr>
                        <a:t>Senior Associate</a:t>
                      </a:r>
                    </a:p>
                  </a:txBody>
                  <a:tcPr anchor="ctr"/>
                </a:tc>
                <a:extLst>
                  <a:ext uri="{0D108BD9-81ED-4DB2-BD59-A6C34878D82A}">
                    <a16:rowId xmlns:a16="http://schemas.microsoft.com/office/drawing/2014/main" val="3504360378"/>
                  </a:ext>
                </a:extLst>
              </a:tr>
              <a:tr h="441355">
                <a:tc>
                  <a:txBody>
                    <a:bodyPr/>
                    <a:lstStyle/>
                    <a:p>
                      <a:r>
                        <a:rPr lang="en-GB">
                          <a:solidFill>
                            <a:schemeClr val="tx1">
                              <a:lumMod val="65000"/>
                              <a:lumOff val="35000"/>
                            </a:schemeClr>
                          </a:solidFill>
                        </a:rPr>
                        <a:t>Claire Kozak</a:t>
                      </a:r>
                    </a:p>
                  </a:txBody>
                  <a:tcPr anchor="ctr"/>
                </a:tc>
                <a:tc>
                  <a:txBody>
                    <a:bodyPr/>
                    <a:lstStyle/>
                    <a:p>
                      <a:r>
                        <a:rPr lang="en-GB">
                          <a:solidFill>
                            <a:schemeClr val="tx1">
                              <a:lumMod val="65000"/>
                              <a:lumOff val="35000"/>
                            </a:schemeClr>
                          </a:solidFill>
                        </a:rPr>
                        <a:t>GATX</a:t>
                      </a:r>
                    </a:p>
                  </a:txBody>
                  <a:tcPr anchor="ctr"/>
                </a:tc>
                <a:tc>
                  <a:txBody>
                    <a:bodyPr/>
                    <a:lstStyle/>
                    <a:p>
                      <a:r>
                        <a:rPr lang="en-GB">
                          <a:solidFill>
                            <a:schemeClr val="tx1">
                              <a:lumMod val="65000"/>
                              <a:lumOff val="35000"/>
                            </a:schemeClr>
                          </a:solidFill>
                        </a:rPr>
                        <a:t>Chemical Engineer</a:t>
                      </a:r>
                    </a:p>
                  </a:txBody>
                  <a:tcPr anchor="ctr"/>
                </a:tc>
                <a:extLst>
                  <a:ext uri="{0D108BD9-81ED-4DB2-BD59-A6C34878D82A}">
                    <a16:rowId xmlns:a16="http://schemas.microsoft.com/office/drawing/2014/main" val="598135627"/>
                  </a:ext>
                </a:extLst>
              </a:tr>
              <a:tr h="761791">
                <a:tc>
                  <a:txBody>
                    <a:bodyPr/>
                    <a:lstStyle/>
                    <a:p>
                      <a:r>
                        <a:rPr lang="en-GB">
                          <a:solidFill>
                            <a:schemeClr val="tx1">
                              <a:lumMod val="65000"/>
                              <a:lumOff val="35000"/>
                            </a:schemeClr>
                          </a:solidFill>
                        </a:rPr>
                        <a:t>Zachary Boiskin </a:t>
                      </a:r>
                    </a:p>
                  </a:txBody>
                  <a:tcPr anchor="ctr"/>
                </a:tc>
                <a:tc>
                  <a:txBody>
                    <a:bodyPr/>
                    <a:lstStyle/>
                    <a:p>
                      <a:r>
                        <a:rPr lang="en-GB">
                          <a:solidFill>
                            <a:schemeClr val="tx1">
                              <a:lumMod val="65000"/>
                              <a:lumOff val="35000"/>
                            </a:schemeClr>
                          </a:solidFill>
                        </a:rPr>
                        <a:t>Protiviti Inc.</a:t>
                      </a:r>
                    </a:p>
                  </a:txBody>
                  <a:tcPr anchor="ctr"/>
                </a:tc>
                <a:tc>
                  <a:txBody>
                    <a:bodyPr/>
                    <a:lstStyle/>
                    <a:p>
                      <a:r>
                        <a:rPr lang="en-GB">
                          <a:solidFill>
                            <a:schemeClr val="tx1">
                              <a:lumMod val="65000"/>
                              <a:lumOff val="35000"/>
                            </a:schemeClr>
                          </a:solidFill>
                        </a:rPr>
                        <a:t>Data &amp; Analytics Consultant</a:t>
                      </a:r>
                    </a:p>
                  </a:txBody>
                  <a:tcPr anchor="ctr"/>
                </a:tc>
                <a:extLst>
                  <a:ext uri="{0D108BD9-81ED-4DB2-BD59-A6C34878D82A}">
                    <a16:rowId xmlns:a16="http://schemas.microsoft.com/office/drawing/2014/main" val="787032759"/>
                  </a:ext>
                </a:extLst>
              </a:tr>
            </a:tbl>
          </a:graphicData>
        </a:graphic>
      </p:graphicFrame>
    </p:spTree>
    <p:extLst>
      <p:ext uri="{BB962C8B-B14F-4D97-AF65-F5344CB8AC3E}">
        <p14:creationId xmlns:p14="http://schemas.microsoft.com/office/powerpoint/2010/main" val="228624011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61025A-08DC-C44E-9C71-F6E94BA758AE}"/>
              </a:ext>
            </a:extLst>
          </p:cNvPr>
          <p:cNvSpPr>
            <a:spLocks noGrp="1"/>
          </p:cNvSpPr>
          <p:nvPr>
            <p:ph type="title"/>
          </p:nvPr>
        </p:nvSpPr>
        <p:spPr>
          <a:xfrm>
            <a:off x="183822" y="535757"/>
            <a:ext cx="7315200" cy="609600"/>
          </a:xfrm>
        </p:spPr>
        <p:txBody>
          <a:bodyPr/>
          <a:lstStyle/>
          <a:p>
            <a:r>
              <a:rPr lang="en-US" sz="2400"/>
              <a:t>Recommendation #3: Leverage Human Performance Data for Advanced Analytics</a:t>
            </a:r>
          </a:p>
        </p:txBody>
      </p:sp>
      <p:sp>
        <p:nvSpPr>
          <p:cNvPr id="4" name="Content Placeholder 2">
            <a:extLst>
              <a:ext uri="{FF2B5EF4-FFF2-40B4-BE49-F238E27FC236}">
                <a16:creationId xmlns:a16="http://schemas.microsoft.com/office/drawing/2014/main" id="{5F3D19CF-DC44-4664-AC91-A19C575AC897}"/>
              </a:ext>
            </a:extLst>
          </p:cNvPr>
          <p:cNvSpPr txBox="1">
            <a:spLocks/>
          </p:cNvSpPr>
          <p:nvPr/>
        </p:nvSpPr>
        <p:spPr>
          <a:xfrm>
            <a:off x="428920" y="1919926"/>
            <a:ext cx="8446856" cy="4114800"/>
          </a:xfrm>
          <a:prstGeom prst="rect">
            <a:avLst/>
          </a:prstGeom>
        </p:spPr>
        <p:txBody>
          <a:bodyPr/>
          <a:lstStyle>
            <a:lvl1pPr marL="342900" indent="-342900" algn="l" defTabSz="457200" rtl="0" eaLnBrk="1" latinLnBrk="0" hangingPunct="1">
              <a:spcBef>
                <a:spcPct val="20000"/>
              </a:spcBef>
              <a:buFont typeface="Arial"/>
              <a:buChar char="•"/>
              <a:defRPr sz="2800" b="0" i="0" kern="1200">
                <a:solidFill>
                  <a:srgbClr val="002B5C"/>
                </a:solidFill>
                <a:latin typeface="Arial"/>
                <a:ea typeface="+mn-ea"/>
                <a:cs typeface="Arial"/>
              </a:defRPr>
            </a:lvl1pPr>
            <a:lvl2pPr marL="742950" indent="-285750" algn="l" defTabSz="457200" rtl="0" eaLnBrk="1" latinLnBrk="0" hangingPunct="1">
              <a:spcBef>
                <a:spcPct val="20000"/>
              </a:spcBef>
              <a:buFont typeface="Arial"/>
              <a:buChar char="–"/>
              <a:defRPr sz="2400" b="0" i="0" kern="1200">
                <a:solidFill>
                  <a:srgbClr val="002B5C"/>
                </a:solidFill>
                <a:latin typeface="Georgia"/>
                <a:ea typeface="+mn-ea"/>
                <a:cs typeface="Georgia"/>
              </a:defRPr>
            </a:lvl2pPr>
            <a:lvl3pPr marL="1143000" indent="-228600" algn="l" defTabSz="457200" rtl="0" eaLnBrk="1" latinLnBrk="0" hangingPunct="1">
              <a:spcBef>
                <a:spcPct val="20000"/>
              </a:spcBef>
              <a:buFont typeface="Arial"/>
              <a:buChar char="•"/>
              <a:defRPr sz="1800" b="0" i="0" kern="1200">
                <a:solidFill>
                  <a:srgbClr val="002B5C"/>
                </a:solidFill>
                <a:latin typeface="Arial"/>
                <a:ea typeface="+mn-ea"/>
                <a:cs typeface="Arial"/>
              </a:defRPr>
            </a:lvl3pPr>
            <a:lvl4pPr marL="1600200" indent="-228600" algn="l" defTabSz="457200" rtl="0" eaLnBrk="1" latinLnBrk="0" hangingPunct="1">
              <a:spcBef>
                <a:spcPct val="20000"/>
              </a:spcBef>
              <a:buFont typeface="Arial"/>
              <a:buChar char="–"/>
              <a:defRPr sz="1400" b="0" i="0" kern="1200">
                <a:solidFill>
                  <a:srgbClr val="002B5C"/>
                </a:solidFill>
                <a:latin typeface="Georgia"/>
                <a:ea typeface="+mn-ea"/>
                <a:cs typeface="Georgia"/>
              </a:defRPr>
            </a:lvl4pPr>
            <a:lvl5pPr marL="2057400" indent="-228600" algn="l" defTabSz="457200" rtl="0" eaLnBrk="1" latinLnBrk="0" hangingPunct="1">
              <a:spcBef>
                <a:spcPct val="20000"/>
              </a:spcBef>
              <a:buFont typeface="Arial"/>
              <a:buChar char="»"/>
              <a:defRPr sz="1200" b="0" i="0" kern="1200">
                <a:solidFill>
                  <a:srgbClr val="002B5C"/>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latin typeface="+mj-lt"/>
              </a:rPr>
              <a:t>Capstone engagement and TAP program started in parallel</a:t>
            </a:r>
          </a:p>
          <a:p>
            <a:r>
              <a:rPr lang="en-US">
                <a:latin typeface="+mj-lt"/>
              </a:rPr>
              <a:t>Leverage the entire human performance data environment</a:t>
            </a:r>
          </a:p>
        </p:txBody>
      </p:sp>
    </p:spTree>
    <p:extLst>
      <p:ext uri="{BB962C8B-B14F-4D97-AF65-F5344CB8AC3E}">
        <p14:creationId xmlns:p14="http://schemas.microsoft.com/office/powerpoint/2010/main" val="32509955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AED4E61B-8C57-473E-BEA7-570853801DFE}"/>
              </a:ext>
            </a:extLst>
          </p:cNvPr>
          <p:cNvSpPr txBox="1">
            <a:spLocks/>
          </p:cNvSpPr>
          <p:nvPr/>
        </p:nvSpPr>
        <p:spPr>
          <a:xfrm>
            <a:off x="188586" y="570511"/>
            <a:ext cx="7315200" cy="609600"/>
          </a:xfrm>
          <a:prstGeom prst="rect">
            <a:avLst/>
          </a:prstGeom>
        </p:spPr>
        <p:txBody>
          <a:bodyPr/>
          <a:lstStyle>
            <a:lvl1pPr algn="l" defTabSz="457200" rtl="0" eaLnBrk="1" latinLnBrk="0" hangingPunct="1">
              <a:spcBef>
                <a:spcPct val="0"/>
              </a:spcBef>
              <a:buNone/>
              <a:defRPr sz="4000" b="0" i="0" kern="1200">
                <a:solidFill>
                  <a:srgbClr val="0C223F"/>
                </a:solidFill>
                <a:latin typeface="Georgia"/>
                <a:ea typeface="+mj-ea"/>
                <a:cs typeface="Georgia"/>
              </a:defRPr>
            </a:lvl1pPr>
          </a:lstStyle>
          <a:p>
            <a:r>
              <a:rPr lang="en-US" sz="2800">
                <a:latin typeface="Georgia" panose="02040502050405020303" pitchFamily="18" charset="0"/>
              </a:rPr>
              <a:t>TAP Roadmap</a:t>
            </a:r>
          </a:p>
        </p:txBody>
      </p:sp>
      <p:pic>
        <p:nvPicPr>
          <p:cNvPr id="3074" name="Picture 2">
            <a:extLst>
              <a:ext uri="{FF2B5EF4-FFF2-40B4-BE49-F238E27FC236}">
                <a16:creationId xmlns:a16="http://schemas.microsoft.com/office/drawing/2014/main" id="{5EB81C98-11C6-486D-9732-367C7DDDC7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4881" y="1838345"/>
            <a:ext cx="1743350" cy="174335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380CECB0-944A-4E9C-866E-71623AC525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00325" y="1607974"/>
            <a:ext cx="1743349" cy="1743349"/>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a:extLst>
              <a:ext uri="{FF2B5EF4-FFF2-40B4-BE49-F238E27FC236}">
                <a16:creationId xmlns:a16="http://schemas.microsoft.com/office/drawing/2014/main" id="{5CEED93C-983C-4977-A77D-27731D1B660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69644" y="1679093"/>
            <a:ext cx="1668284" cy="166828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9671B9EF-8D1B-4F91-BB7C-943954DE5A66}"/>
              </a:ext>
            </a:extLst>
          </p:cNvPr>
          <p:cNvSpPr txBox="1"/>
          <p:nvPr/>
        </p:nvSpPr>
        <p:spPr>
          <a:xfrm>
            <a:off x="157800" y="3304844"/>
            <a:ext cx="2799810" cy="369332"/>
          </a:xfrm>
          <a:prstGeom prst="rect">
            <a:avLst/>
          </a:prstGeom>
          <a:solidFill>
            <a:srgbClr val="0C223F"/>
          </a:solidFill>
        </p:spPr>
        <p:txBody>
          <a:bodyPr wrap="square" rtlCol="0">
            <a:spAutoFit/>
          </a:bodyPr>
          <a:lstStyle/>
          <a:p>
            <a:pPr algn="ctr"/>
            <a:r>
              <a:rPr lang="en-US">
                <a:solidFill>
                  <a:schemeClr val="bg1"/>
                </a:solidFill>
              </a:rPr>
              <a:t>Past State</a:t>
            </a:r>
          </a:p>
        </p:txBody>
      </p:sp>
      <p:sp>
        <p:nvSpPr>
          <p:cNvPr id="12" name="TextBox 11">
            <a:extLst>
              <a:ext uri="{FF2B5EF4-FFF2-40B4-BE49-F238E27FC236}">
                <a16:creationId xmlns:a16="http://schemas.microsoft.com/office/drawing/2014/main" id="{3991E45F-D233-4713-A80D-CC7492BEA93C}"/>
              </a:ext>
            </a:extLst>
          </p:cNvPr>
          <p:cNvSpPr txBox="1"/>
          <p:nvPr/>
        </p:nvSpPr>
        <p:spPr>
          <a:xfrm>
            <a:off x="3295934" y="3304844"/>
            <a:ext cx="2552131" cy="369332"/>
          </a:xfrm>
          <a:prstGeom prst="rect">
            <a:avLst/>
          </a:prstGeom>
          <a:solidFill>
            <a:srgbClr val="0C223F"/>
          </a:solidFill>
        </p:spPr>
        <p:txBody>
          <a:bodyPr wrap="square" rtlCol="0">
            <a:spAutoFit/>
          </a:bodyPr>
          <a:lstStyle/>
          <a:p>
            <a:pPr algn="ctr"/>
            <a:r>
              <a:rPr lang="en-US">
                <a:solidFill>
                  <a:schemeClr val="bg1"/>
                </a:solidFill>
              </a:rPr>
              <a:t>Current State</a:t>
            </a:r>
          </a:p>
        </p:txBody>
      </p:sp>
      <p:sp>
        <p:nvSpPr>
          <p:cNvPr id="14" name="TextBox 13">
            <a:extLst>
              <a:ext uri="{FF2B5EF4-FFF2-40B4-BE49-F238E27FC236}">
                <a16:creationId xmlns:a16="http://schemas.microsoft.com/office/drawing/2014/main" id="{5BFE1559-D437-47C5-8565-80367251B038}"/>
              </a:ext>
            </a:extLst>
          </p:cNvPr>
          <p:cNvSpPr txBox="1"/>
          <p:nvPr/>
        </p:nvSpPr>
        <p:spPr>
          <a:xfrm>
            <a:off x="6186389" y="3310826"/>
            <a:ext cx="2634793" cy="369332"/>
          </a:xfrm>
          <a:prstGeom prst="rect">
            <a:avLst/>
          </a:prstGeom>
          <a:solidFill>
            <a:srgbClr val="0C223F"/>
          </a:solidFill>
        </p:spPr>
        <p:txBody>
          <a:bodyPr wrap="square" rtlCol="0">
            <a:spAutoFit/>
          </a:bodyPr>
          <a:lstStyle/>
          <a:p>
            <a:pPr algn="ctr"/>
            <a:r>
              <a:rPr lang="en-US">
                <a:solidFill>
                  <a:schemeClr val="bg1"/>
                </a:solidFill>
              </a:rPr>
              <a:t>Next Steps</a:t>
            </a:r>
          </a:p>
        </p:txBody>
      </p:sp>
      <p:sp>
        <p:nvSpPr>
          <p:cNvPr id="16" name="Rectangle 15">
            <a:extLst>
              <a:ext uri="{FF2B5EF4-FFF2-40B4-BE49-F238E27FC236}">
                <a16:creationId xmlns:a16="http://schemas.microsoft.com/office/drawing/2014/main" id="{A6701E60-CBF6-40C4-AF16-B8E66C5731B0}"/>
              </a:ext>
            </a:extLst>
          </p:cNvPr>
          <p:cNvSpPr/>
          <p:nvPr/>
        </p:nvSpPr>
        <p:spPr>
          <a:xfrm>
            <a:off x="157800" y="3168976"/>
            <a:ext cx="5871020" cy="75063"/>
          </a:xfrm>
          <a:prstGeom prst="rect">
            <a:avLst/>
          </a:prstGeom>
          <a:solidFill>
            <a:srgbClr val="083C6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C6F547FD-D892-4F82-AA86-3B5E778A1183}"/>
              </a:ext>
            </a:extLst>
          </p:cNvPr>
          <p:cNvSpPr/>
          <p:nvPr/>
        </p:nvSpPr>
        <p:spPr>
          <a:xfrm>
            <a:off x="6050690" y="3168976"/>
            <a:ext cx="2834640" cy="75063"/>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6A9E8A8F-80A3-45DA-A348-9A4E191B4123}"/>
              </a:ext>
            </a:extLst>
          </p:cNvPr>
          <p:cNvSpPr txBox="1"/>
          <p:nvPr/>
        </p:nvSpPr>
        <p:spPr>
          <a:xfrm>
            <a:off x="157799" y="3680158"/>
            <a:ext cx="2799811" cy="3008772"/>
          </a:xfrm>
          <a:prstGeom prst="rect">
            <a:avLst/>
          </a:prstGeom>
          <a:solidFill>
            <a:schemeClr val="bg1">
              <a:lumMod val="85000"/>
            </a:schemeClr>
          </a:solidFill>
          <a:ln>
            <a:solidFill>
              <a:schemeClr val="bg1">
                <a:lumMod val="50000"/>
              </a:schemeClr>
            </a:solidFill>
          </a:ln>
        </p:spPr>
        <p:txBody>
          <a:bodyPr wrap="square" rtlCol="0">
            <a:spAutoFit/>
          </a:bodyPr>
          <a:lstStyle/>
          <a:p>
            <a:pPr marL="342900" indent="-342900">
              <a:lnSpc>
                <a:spcPct val="150000"/>
              </a:lnSpc>
              <a:buFont typeface="+mj-lt"/>
              <a:buAutoNum type="arabicPeriod"/>
            </a:pPr>
            <a:r>
              <a:rPr lang="en-US" sz="1600">
                <a:solidFill>
                  <a:schemeClr val="tx1">
                    <a:lumMod val="65000"/>
                    <a:lumOff val="35000"/>
                  </a:schemeClr>
                </a:solidFill>
              </a:rPr>
              <a:t>Develop core metrics</a:t>
            </a:r>
          </a:p>
          <a:p>
            <a:pPr marL="342900" indent="-342900">
              <a:lnSpc>
                <a:spcPct val="150000"/>
              </a:lnSpc>
              <a:buFont typeface="+mj-lt"/>
              <a:buAutoNum type="arabicPeriod"/>
            </a:pPr>
            <a:r>
              <a:rPr lang="en-US" sz="1600">
                <a:solidFill>
                  <a:schemeClr val="tx1">
                    <a:lumMod val="65000"/>
                    <a:lumOff val="35000"/>
                  </a:schemeClr>
                </a:solidFill>
              </a:rPr>
              <a:t>Implement a functional process to start participant testing ASAP</a:t>
            </a:r>
          </a:p>
          <a:p>
            <a:pPr marL="342900" indent="-342900">
              <a:lnSpc>
                <a:spcPct val="150000"/>
              </a:lnSpc>
              <a:buFont typeface="+mj-lt"/>
              <a:buAutoNum type="arabicPeriod"/>
            </a:pPr>
            <a:r>
              <a:rPr lang="en-US" sz="1600">
                <a:solidFill>
                  <a:schemeClr val="tx1">
                    <a:lumMod val="65000"/>
                    <a:lumOff val="35000"/>
                  </a:schemeClr>
                </a:solidFill>
              </a:rPr>
              <a:t>Develop an initial scorecard to assess participant’s performance</a:t>
            </a:r>
          </a:p>
          <a:p>
            <a:pPr marL="342900" indent="-342900">
              <a:lnSpc>
                <a:spcPct val="150000"/>
              </a:lnSpc>
              <a:buFont typeface="+mj-lt"/>
              <a:buAutoNum type="arabicPeriod"/>
            </a:pPr>
            <a:endParaRPr lang="en-US" sz="1600">
              <a:solidFill>
                <a:schemeClr val="tx1">
                  <a:lumMod val="65000"/>
                  <a:lumOff val="35000"/>
                </a:schemeClr>
              </a:solidFill>
            </a:endParaRPr>
          </a:p>
        </p:txBody>
      </p:sp>
      <p:sp>
        <p:nvSpPr>
          <p:cNvPr id="21" name="TextBox 20">
            <a:extLst>
              <a:ext uri="{FF2B5EF4-FFF2-40B4-BE49-F238E27FC236}">
                <a16:creationId xmlns:a16="http://schemas.microsoft.com/office/drawing/2014/main" id="{7F43210E-EDE4-43CE-8D21-368CBC1946B4}"/>
              </a:ext>
            </a:extLst>
          </p:cNvPr>
          <p:cNvSpPr txBox="1"/>
          <p:nvPr/>
        </p:nvSpPr>
        <p:spPr>
          <a:xfrm>
            <a:off x="3295934" y="3680158"/>
            <a:ext cx="2552131" cy="3008772"/>
          </a:xfrm>
          <a:prstGeom prst="rect">
            <a:avLst/>
          </a:prstGeom>
          <a:solidFill>
            <a:schemeClr val="bg1">
              <a:lumMod val="85000"/>
            </a:schemeClr>
          </a:solidFill>
          <a:ln>
            <a:solidFill>
              <a:schemeClr val="bg1">
                <a:lumMod val="50000"/>
              </a:schemeClr>
            </a:solidFill>
          </a:ln>
        </p:spPr>
        <p:txBody>
          <a:bodyPr wrap="square" rtlCol="0">
            <a:spAutoFit/>
          </a:bodyPr>
          <a:lstStyle/>
          <a:p>
            <a:pPr marL="342900" indent="-342900">
              <a:lnSpc>
                <a:spcPct val="150000"/>
              </a:lnSpc>
              <a:buFont typeface="+mj-lt"/>
              <a:buAutoNum type="arabicPeriod"/>
            </a:pPr>
            <a:r>
              <a:rPr lang="en-US" sz="1600">
                <a:solidFill>
                  <a:schemeClr val="tx1">
                    <a:lumMod val="65000"/>
                    <a:lumOff val="35000"/>
                  </a:schemeClr>
                </a:solidFill>
              </a:rPr>
              <a:t>Centralized data collection</a:t>
            </a:r>
          </a:p>
          <a:p>
            <a:pPr marL="342900" indent="-342900">
              <a:lnSpc>
                <a:spcPct val="150000"/>
              </a:lnSpc>
              <a:buFont typeface="+mj-lt"/>
              <a:buAutoNum type="arabicPeriod"/>
            </a:pPr>
            <a:r>
              <a:rPr lang="en-US" sz="1600">
                <a:solidFill>
                  <a:schemeClr val="tx1">
                    <a:lumMod val="65000"/>
                    <a:lumOff val="35000"/>
                  </a:schemeClr>
                </a:solidFill>
              </a:rPr>
              <a:t>Developed data repository</a:t>
            </a:r>
          </a:p>
          <a:p>
            <a:pPr marL="342900" indent="-342900">
              <a:lnSpc>
                <a:spcPct val="150000"/>
              </a:lnSpc>
              <a:buFont typeface="+mj-lt"/>
              <a:buAutoNum type="arabicPeriod"/>
            </a:pPr>
            <a:r>
              <a:rPr lang="en-US" sz="1600">
                <a:solidFill>
                  <a:schemeClr val="tx1">
                    <a:lumMod val="65000"/>
                    <a:lumOff val="35000"/>
                  </a:schemeClr>
                </a:solidFill>
              </a:rPr>
              <a:t>Improved participant scorecard</a:t>
            </a:r>
          </a:p>
          <a:p>
            <a:pPr marL="342900" indent="-342900">
              <a:lnSpc>
                <a:spcPct val="150000"/>
              </a:lnSpc>
              <a:buFont typeface="+mj-lt"/>
              <a:buAutoNum type="arabicPeriod"/>
            </a:pPr>
            <a:r>
              <a:rPr lang="en-US" sz="1600">
                <a:solidFill>
                  <a:schemeClr val="tx1">
                    <a:lumMod val="65000"/>
                    <a:lumOff val="35000"/>
                  </a:schemeClr>
                </a:solidFill>
              </a:rPr>
              <a:t>Performed initial group level analytics</a:t>
            </a:r>
          </a:p>
        </p:txBody>
      </p:sp>
      <p:sp>
        <p:nvSpPr>
          <p:cNvPr id="23" name="TextBox 22">
            <a:extLst>
              <a:ext uri="{FF2B5EF4-FFF2-40B4-BE49-F238E27FC236}">
                <a16:creationId xmlns:a16="http://schemas.microsoft.com/office/drawing/2014/main" id="{C9C7DCB5-84E2-4997-9BD2-0CF0EF539263}"/>
              </a:ext>
            </a:extLst>
          </p:cNvPr>
          <p:cNvSpPr txBox="1"/>
          <p:nvPr/>
        </p:nvSpPr>
        <p:spPr>
          <a:xfrm>
            <a:off x="6185382" y="3684871"/>
            <a:ext cx="2634793" cy="3008772"/>
          </a:xfrm>
          <a:prstGeom prst="rect">
            <a:avLst/>
          </a:prstGeom>
          <a:solidFill>
            <a:schemeClr val="bg1">
              <a:lumMod val="85000"/>
            </a:schemeClr>
          </a:solidFill>
          <a:ln>
            <a:solidFill>
              <a:schemeClr val="bg1">
                <a:lumMod val="50000"/>
              </a:schemeClr>
            </a:solidFill>
          </a:ln>
        </p:spPr>
        <p:txBody>
          <a:bodyPr wrap="square" lIns="91440" tIns="45720" rIns="91440" bIns="45720" rtlCol="0" anchor="t">
            <a:spAutoFit/>
          </a:bodyPr>
          <a:lstStyle/>
          <a:p>
            <a:pPr marL="342900" indent="-342900">
              <a:lnSpc>
                <a:spcPct val="150000"/>
              </a:lnSpc>
              <a:buFont typeface="+mj-lt"/>
              <a:buAutoNum type="arabicPeriod"/>
            </a:pPr>
            <a:r>
              <a:rPr lang="en-US" sz="1600">
                <a:solidFill>
                  <a:schemeClr val="tx1">
                    <a:lumMod val="65000"/>
                    <a:lumOff val="35000"/>
                  </a:schemeClr>
                </a:solidFill>
              </a:rPr>
              <a:t>Integrate all apps into one database</a:t>
            </a:r>
          </a:p>
          <a:p>
            <a:pPr marL="342900" indent="-342900">
              <a:lnSpc>
                <a:spcPct val="150000"/>
              </a:lnSpc>
              <a:buFont typeface="+mj-lt"/>
              <a:buAutoNum type="arabicPeriod"/>
            </a:pPr>
            <a:r>
              <a:rPr lang="en-US" sz="1600">
                <a:solidFill>
                  <a:schemeClr val="tx1">
                    <a:lumMod val="65000"/>
                    <a:lumOff val="35000"/>
                  </a:schemeClr>
                </a:solidFill>
              </a:rPr>
              <a:t>Redesign the delivery and processing of cognitive tests</a:t>
            </a:r>
            <a:endParaRPr lang="en-US" sz="1600">
              <a:solidFill>
                <a:schemeClr val="tx1">
                  <a:lumMod val="65000"/>
                  <a:lumOff val="35000"/>
                </a:schemeClr>
              </a:solidFill>
              <a:cs typeface="Calibri"/>
            </a:endParaRPr>
          </a:p>
          <a:p>
            <a:pPr marL="342900" indent="-342900">
              <a:lnSpc>
                <a:spcPct val="150000"/>
              </a:lnSpc>
              <a:buFont typeface="+mj-lt"/>
              <a:buAutoNum type="arabicPeriod"/>
            </a:pPr>
            <a:r>
              <a:rPr lang="en-US" sz="1600">
                <a:solidFill>
                  <a:schemeClr val="tx1">
                    <a:lumMod val="65000"/>
                    <a:lumOff val="35000"/>
                  </a:schemeClr>
                </a:solidFill>
                <a:cs typeface="Calibri"/>
              </a:rPr>
              <a:t>Leverage human performance data for advanced analytics</a:t>
            </a:r>
          </a:p>
        </p:txBody>
      </p:sp>
    </p:spTree>
    <p:extLst>
      <p:ext uri="{BB962C8B-B14F-4D97-AF65-F5344CB8AC3E}">
        <p14:creationId xmlns:p14="http://schemas.microsoft.com/office/powerpoint/2010/main" val="94302803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9A3C382-F115-4826-B017-0D29417D1F1C}"/>
              </a:ext>
            </a:extLst>
          </p:cNvPr>
          <p:cNvSpPr txBox="1"/>
          <p:nvPr/>
        </p:nvSpPr>
        <p:spPr>
          <a:xfrm>
            <a:off x="1313895" y="2459504"/>
            <a:ext cx="6853561" cy="1938992"/>
          </a:xfrm>
          <a:prstGeom prst="rect">
            <a:avLst/>
          </a:prstGeom>
          <a:noFill/>
        </p:spPr>
        <p:txBody>
          <a:bodyPr wrap="square" rtlCol="0">
            <a:spAutoFit/>
          </a:bodyPr>
          <a:lstStyle/>
          <a:p>
            <a:r>
              <a:rPr lang="en-US" sz="6000">
                <a:solidFill>
                  <a:schemeClr val="bg1"/>
                </a:solidFill>
              </a:rPr>
              <a:t>Thank you</a:t>
            </a:r>
          </a:p>
          <a:p>
            <a:r>
              <a:rPr lang="en-US" sz="6000">
                <a:solidFill>
                  <a:schemeClr val="bg1"/>
                </a:solidFill>
              </a:rPr>
              <a:t>Booz Allen Hamilton!</a:t>
            </a:r>
          </a:p>
        </p:txBody>
      </p:sp>
    </p:spTree>
    <p:extLst>
      <p:ext uri="{BB962C8B-B14F-4D97-AF65-F5344CB8AC3E}">
        <p14:creationId xmlns:p14="http://schemas.microsoft.com/office/powerpoint/2010/main" val="330815367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6C76EB-E0FA-C440-83B7-319DFD76E395}"/>
              </a:ext>
            </a:extLst>
          </p:cNvPr>
          <p:cNvSpPr>
            <a:spLocks noGrp="1"/>
          </p:cNvSpPr>
          <p:nvPr>
            <p:ph type="ctrTitle"/>
          </p:nvPr>
        </p:nvSpPr>
        <p:spPr>
          <a:xfrm>
            <a:off x="685800" y="2667000"/>
            <a:ext cx="7772400" cy="1524000"/>
          </a:xfrm>
        </p:spPr>
        <p:txBody>
          <a:bodyPr/>
          <a:lstStyle/>
          <a:p>
            <a:pPr algn="ctr"/>
            <a:r>
              <a:rPr lang="en-US"/>
              <a:t>Appendix</a:t>
            </a:r>
          </a:p>
        </p:txBody>
      </p:sp>
    </p:spTree>
    <p:extLst>
      <p:ext uri="{BB962C8B-B14F-4D97-AF65-F5344CB8AC3E}">
        <p14:creationId xmlns:p14="http://schemas.microsoft.com/office/powerpoint/2010/main" val="378316837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4DB7A-FBA7-2A4A-B97C-745FC7DC7B9B}"/>
              </a:ext>
            </a:extLst>
          </p:cNvPr>
          <p:cNvSpPr>
            <a:spLocks noGrp="1"/>
          </p:cNvSpPr>
          <p:nvPr>
            <p:ph type="title"/>
          </p:nvPr>
        </p:nvSpPr>
        <p:spPr>
          <a:xfrm>
            <a:off x="457200" y="568995"/>
            <a:ext cx="7315200" cy="609600"/>
          </a:xfrm>
        </p:spPr>
        <p:txBody>
          <a:bodyPr/>
          <a:lstStyle/>
          <a:p>
            <a:r>
              <a:rPr lang="en-US">
                <a:latin typeface="Georgia" panose="02040502050405020303" pitchFamily="18" charset="0"/>
              </a:rPr>
              <a:t>PAX Dashboard</a:t>
            </a:r>
          </a:p>
        </p:txBody>
      </p:sp>
      <p:sp>
        <p:nvSpPr>
          <p:cNvPr id="3" name="TextBox 2">
            <a:extLst>
              <a:ext uri="{FF2B5EF4-FFF2-40B4-BE49-F238E27FC236}">
                <a16:creationId xmlns:a16="http://schemas.microsoft.com/office/drawing/2014/main" id="{0D1716F1-BC4D-4923-8AFE-059AD34DC9AA}"/>
              </a:ext>
            </a:extLst>
          </p:cNvPr>
          <p:cNvSpPr txBox="1"/>
          <p:nvPr/>
        </p:nvSpPr>
        <p:spPr>
          <a:xfrm>
            <a:off x="457199" y="1453416"/>
            <a:ext cx="5534084" cy="400110"/>
          </a:xfrm>
          <a:prstGeom prst="rect">
            <a:avLst/>
          </a:prstGeom>
          <a:noFill/>
        </p:spPr>
        <p:txBody>
          <a:bodyPr wrap="square" rtlCol="0">
            <a:spAutoFit/>
          </a:bodyPr>
          <a:lstStyle/>
          <a:p>
            <a:r>
              <a:rPr lang="en-US" sz="2000" b="1">
                <a:solidFill>
                  <a:srgbClr val="0C223F"/>
                </a:solidFill>
              </a:rPr>
              <a:t>Multi-Step Process to calculate RAG Scores</a:t>
            </a:r>
          </a:p>
        </p:txBody>
      </p:sp>
      <p:pic>
        <p:nvPicPr>
          <p:cNvPr id="6" name="Picture 5">
            <a:extLst>
              <a:ext uri="{FF2B5EF4-FFF2-40B4-BE49-F238E27FC236}">
                <a16:creationId xmlns:a16="http://schemas.microsoft.com/office/drawing/2014/main" id="{BF410DFB-1D3E-4C2F-A75D-A5EA66FA0541}"/>
              </a:ext>
            </a:extLst>
          </p:cNvPr>
          <p:cNvPicPr>
            <a:picLocks noChangeAspect="1"/>
          </p:cNvPicPr>
          <p:nvPr/>
        </p:nvPicPr>
        <p:blipFill>
          <a:blip r:embed="rId3"/>
          <a:stretch>
            <a:fillRect/>
          </a:stretch>
        </p:blipFill>
        <p:spPr>
          <a:xfrm>
            <a:off x="5433107" y="1791818"/>
            <a:ext cx="1969046" cy="1992157"/>
          </a:xfrm>
          <a:prstGeom prst="rect">
            <a:avLst/>
          </a:prstGeom>
          <a:ln>
            <a:solidFill>
              <a:srgbClr val="0C223F"/>
            </a:solidFill>
          </a:ln>
        </p:spPr>
      </p:pic>
      <p:pic>
        <p:nvPicPr>
          <p:cNvPr id="9" name="Picture 8">
            <a:extLst>
              <a:ext uri="{FF2B5EF4-FFF2-40B4-BE49-F238E27FC236}">
                <a16:creationId xmlns:a16="http://schemas.microsoft.com/office/drawing/2014/main" id="{1972B2FF-B1E7-4C30-8D4B-0117C5EFDAB9}"/>
              </a:ext>
            </a:extLst>
          </p:cNvPr>
          <p:cNvPicPr>
            <a:picLocks noChangeAspect="1"/>
          </p:cNvPicPr>
          <p:nvPr/>
        </p:nvPicPr>
        <p:blipFill>
          <a:blip r:embed="rId4"/>
          <a:stretch>
            <a:fillRect/>
          </a:stretch>
        </p:blipFill>
        <p:spPr>
          <a:xfrm>
            <a:off x="4811930" y="3908703"/>
            <a:ext cx="3211400" cy="744273"/>
          </a:xfrm>
          <a:prstGeom prst="rect">
            <a:avLst/>
          </a:prstGeom>
          <a:ln>
            <a:solidFill>
              <a:srgbClr val="0C223F"/>
            </a:solidFill>
          </a:ln>
        </p:spPr>
      </p:pic>
      <p:pic>
        <p:nvPicPr>
          <p:cNvPr id="10" name="Picture 9">
            <a:extLst>
              <a:ext uri="{FF2B5EF4-FFF2-40B4-BE49-F238E27FC236}">
                <a16:creationId xmlns:a16="http://schemas.microsoft.com/office/drawing/2014/main" id="{52AC023F-1CF9-418D-BBF2-89713480E069}"/>
              </a:ext>
            </a:extLst>
          </p:cNvPr>
          <p:cNvPicPr>
            <a:picLocks noChangeAspect="1"/>
          </p:cNvPicPr>
          <p:nvPr/>
        </p:nvPicPr>
        <p:blipFill>
          <a:blip r:embed="rId5"/>
          <a:stretch>
            <a:fillRect/>
          </a:stretch>
        </p:blipFill>
        <p:spPr>
          <a:xfrm>
            <a:off x="5236911" y="4777704"/>
            <a:ext cx="2361438" cy="1928440"/>
          </a:xfrm>
          <a:prstGeom prst="rect">
            <a:avLst/>
          </a:prstGeom>
          <a:ln>
            <a:solidFill>
              <a:srgbClr val="0C223F"/>
            </a:solidFill>
          </a:ln>
        </p:spPr>
      </p:pic>
      <p:graphicFrame>
        <p:nvGraphicFramePr>
          <p:cNvPr id="14" name="Table 13">
            <a:extLst>
              <a:ext uri="{FF2B5EF4-FFF2-40B4-BE49-F238E27FC236}">
                <a16:creationId xmlns:a16="http://schemas.microsoft.com/office/drawing/2014/main" id="{3054D9A5-142F-4650-8797-32339DE87ABA}"/>
              </a:ext>
            </a:extLst>
          </p:cNvPr>
          <p:cNvGraphicFramePr>
            <a:graphicFrameLocks noGrp="1"/>
          </p:cNvGraphicFramePr>
          <p:nvPr/>
        </p:nvGraphicFramePr>
        <p:xfrm>
          <a:off x="578162" y="2234352"/>
          <a:ext cx="3831153" cy="3968548"/>
        </p:xfrm>
        <a:graphic>
          <a:graphicData uri="http://schemas.openxmlformats.org/drawingml/2006/table">
            <a:tbl>
              <a:tblPr/>
              <a:tblGrid>
                <a:gridCol w="463912">
                  <a:extLst>
                    <a:ext uri="{9D8B030D-6E8A-4147-A177-3AD203B41FA5}">
                      <a16:colId xmlns:a16="http://schemas.microsoft.com/office/drawing/2014/main" val="2914715494"/>
                    </a:ext>
                  </a:extLst>
                </a:gridCol>
                <a:gridCol w="3367241">
                  <a:extLst>
                    <a:ext uri="{9D8B030D-6E8A-4147-A177-3AD203B41FA5}">
                      <a16:colId xmlns:a16="http://schemas.microsoft.com/office/drawing/2014/main" val="757745939"/>
                    </a:ext>
                  </a:extLst>
                </a:gridCol>
              </a:tblGrid>
              <a:tr h="698197">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all" normalizeH="0" baseline="0" noProof="0">
                          <a:ln>
                            <a:noFill/>
                          </a:ln>
                          <a:solidFill>
                            <a:schemeClr val="bg1"/>
                          </a:solidFill>
                          <a:effectLst/>
                          <a:latin typeface="+mn-lt"/>
                          <a:ea typeface="ＭＳ Ｐゴシック" charset="0"/>
                          <a:cs typeface="ＭＳ Ｐゴシック" charset="0"/>
                        </a:rPr>
                        <a:t>1</a:t>
                      </a:r>
                    </a:p>
                  </a:txBody>
                  <a:tcPr marL="182880" marR="182880" marT="91440" marB="91440" anchor="ctr" horzOverflow="overflow">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a:noFill/>
                    </a:lnTlToBr>
                    <a:lnBlToTr>
                      <a:noFill/>
                    </a:lnBlToTr>
                    <a:solidFill>
                      <a:srgbClr val="0C223F"/>
                    </a:solid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a:solidFill>
                            <a:schemeClr val="bg1">
                              <a:lumMod val="95000"/>
                            </a:schemeClr>
                          </a:solidFill>
                          <a:latin typeface="+mn-lt"/>
                          <a:ea typeface="Arial"/>
                          <a:cs typeface="Arial"/>
                        </a:rPr>
                        <a:t>Power Query Logic to Calculate Individual RAG Scores</a:t>
                      </a:r>
                    </a:p>
                  </a:txBody>
                  <a:tcPr marL="182880" marR="182880" marT="91440" marB="91440" anchor="ctr" horzOverflow="overflow">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a:noFill/>
                    </a:lnTlToBr>
                    <a:lnBlToTr>
                      <a:noFill/>
                    </a:lnBlToTr>
                    <a:solidFill>
                      <a:srgbClr val="B29142"/>
                    </a:solidFill>
                  </a:tcPr>
                </a:tc>
                <a:extLst>
                  <a:ext uri="{0D108BD9-81ED-4DB2-BD59-A6C34878D82A}">
                    <a16:rowId xmlns:a16="http://schemas.microsoft.com/office/drawing/2014/main" val="940439947"/>
                  </a:ext>
                </a:extLst>
              </a:tr>
              <a:tr h="486962">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800" b="1" i="0" u="none" strike="noStrike" cap="all" normalizeH="0" baseline="0" noProof="0">
                        <a:ln>
                          <a:noFill/>
                        </a:ln>
                        <a:solidFill>
                          <a:schemeClr val="bg1"/>
                        </a:solidFill>
                        <a:effectLst/>
                        <a:latin typeface="+mn-lt"/>
                        <a:ea typeface="ＭＳ Ｐゴシック" charset="0"/>
                        <a:cs typeface="ＭＳ Ｐゴシック" charset="0"/>
                      </a:endParaRPr>
                    </a:p>
                  </a:txBody>
                  <a:tcPr marL="182880" marR="182880" marT="91440" marB="91440" anchor="ctr" horzOverflow="overflow">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800">
                        <a:solidFill>
                          <a:schemeClr val="bg1">
                            <a:lumMod val="95000"/>
                          </a:schemeClr>
                        </a:solidFill>
                        <a:latin typeface="+mn-lt"/>
                        <a:ea typeface="Arial"/>
                        <a:cs typeface="Arial"/>
                      </a:endParaRPr>
                    </a:p>
                  </a:txBody>
                  <a:tcPr marL="182880" marR="182880" marT="91440" marB="91440" anchor="ctr" horzOverflow="overflow">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61020265"/>
                  </a:ext>
                </a:extLst>
              </a:tr>
              <a:tr h="486962">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800" b="1" i="0" u="none" strike="noStrike" cap="all" normalizeH="0" baseline="0" noProof="0">
                        <a:ln>
                          <a:noFill/>
                        </a:ln>
                        <a:solidFill>
                          <a:schemeClr val="bg1"/>
                        </a:solidFill>
                        <a:effectLst/>
                        <a:latin typeface="+mn-lt"/>
                        <a:ea typeface="ＭＳ Ｐゴシック" charset="0"/>
                        <a:cs typeface="ＭＳ Ｐゴシック" charset="0"/>
                      </a:endParaRPr>
                    </a:p>
                  </a:txBody>
                  <a:tcPr marL="182880" marR="182880" marT="91440" marB="91440" anchor="ctr" horzOverflow="overflow">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800">
                        <a:solidFill>
                          <a:schemeClr val="bg1">
                            <a:lumMod val="95000"/>
                          </a:schemeClr>
                        </a:solidFill>
                        <a:latin typeface="+mn-lt"/>
                        <a:ea typeface="Arial"/>
                        <a:cs typeface="Arial"/>
                      </a:endParaRPr>
                    </a:p>
                  </a:txBody>
                  <a:tcPr marL="182880" marR="182880" marT="91440" marB="91440" anchor="ctr" horzOverflow="overflow">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215806147"/>
                  </a:ext>
                </a:extLst>
              </a:tr>
              <a:tr h="698197">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all" normalizeH="0" baseline="0" noProof="0">
                          <a:ln>
                            <a:noFill/>
                          </a:ln>
                          <a:solidFill>
                            <a:schemeClr val="bg1"/>
                          </a:solidFill>
                          <a:effectLst/>
                          <a:latin typeface="+mn-lt"/>
                          <a:ea typeface="ＭＳ Ｐゴシック" charset="0"/>
                          <a:cs typeface="ＭＳ Ｐゴシック" charset="0"/>
                        </a:rPr>
                        <a:t>2</a:t>
                      </a:r>
                    </a:p>
                  </a:txBody>
                  <a:tcPr marL="182880" marR="182880" marT="91440" marB="91440" anchor="ctr" horzOverflow="overflow">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a:noFill/>
                    </a:lnTlToBr>
                    <a:lnBlToTr>
                      <a:noFill/>
                    </a:lnBlToTr>
                    <a:solidFill>
                      <a:srgbClr val="0C223F"/>
                    </a:solid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a:solidFill>
                            <a:schemeClr val="bg1">
                              <a:lumMod val="95000"/>
                            </a:schemeClr>
                          </a:solidFill>
                          <a:latin typeface="+mn-lt"/>
                          <a:ea typeface="Arial"/>
                          <a:cs typeface="Arial"/>
                        </a:rPr>
                        <a:t>DAX Logic to sum scores in category</a:t>
                      </a:r>
                    </a:p>
                  </a:txBody>
                  <a:tcPr marL="182880" marR="182880" marT="91440" marB="91440" anchor="ctr" horzOverflow="overflow">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a:noFill/>
                    </a:lnTlToBr>
                    <a:lnBlToTr>
                      <a:noFill/>
                    </a:lnBlToTr>
                    <a:solidFill>
                      <a:srgbClr val="B29142"/>
                    </a:solidFill>
                  </a:tcPr>
                </a:tc>
                <a:extLst>
                  <a:ext uri="{0D108BD9-81ED-4DB2-BD59-A6C34878D82A}">
                    <a16:rowId xmlns:a16="http://schemas.microsoft.com/office/drawing/2014/main" val="991728993"/>
                  </a:ext>
                </a:extLst>
              </a:tr>
              <a:tr h="436373">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800" b="1" i="0" u="none" strike="noStrike" cap="all" normalizeH="0" baseline="0" noProof="0">
                        <a:ln>
                          <a:noFill/>
                        </a:ln>
                        <a:solidFill>
                          <a:schemeClr val="bg1"/>
                        </a:solidFill>
                        <a:effectLst/>
                        <a:latin typeface="+mn-lt"/>
                        <a:ea typeface="ＭＳ Ｐゴシック" charset="0"/>
                        <a:cs typeface="ＭＳ Ｐゴシック" charset="0"/>
                      </a:endParaRPr>
                    </a:p>
                  </a:txBody>
                  <a:tcPr marL="182880" marR="182880" marT="91440" marB="91440" anchor="ctr" horzOverflow="overflow">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800">
                        <a:solidFill>
                          <a:schemeClr val="bg1">
                            <a:lumMod val="95000"/>
                          </a:schemeClr>
                        </a:solidFill>
                        <a:latin typeface="+mn-lt"/>
                        <a:ea typeface="Arial"/>
                        <a:cs typeface="Arial"/>
                      </a:endParaRPr>
                    </a:p>
                  </a:txBody>
                  <a:tcPr marL="182880" marR="182880" marT="91440" marB="91440" anchor="ctr" horzOverflow="overflow">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263786658"/>
                  </a:ext>
                </a:extLst>
              </a:tr>
              <a:tr h="436373">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800" b="1" i="0" u="none" strike="noStrike" cap="all" normalizeH="0" baseline="0" noProof="0">
                        <a:ln>
                          <a:noFill/>
                        </a:ln>
                        <a:solidFill>
                          <a:schemeClr val="bg1"/>
                        </a:solidFill>
                        <a:effectLst/>
                        <a:latin typeface="+mn-lt"/>
                        <a:ea typeface="ＭＳ Ｐゴシック" charset="0"/>
                        <a:cs typeface="ＭＳ Ｐゴシック" charset="0"/>
                      </a:endParaRPr>
                    </a:p>
                  </a:txBody>
                  <a:tcPr marL="182880" marR="182880" marT="91440" marB="91440" anchor="ctr" horzOverflow="overflow">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800">
                        <a:solidFill>
                          <a:schemeClr val="bg1">
                            <a:lumMod val="95000"/>
                          </a:schemeClr>
                        </a:solidFill>
                        <a:latin typeface="+mn-lt"/>
                        <a:ea typeface="Arial"/>
                        <a:cs typeface="Arial"/>
                      </a:endParaRPr>
                    </a:p>
                  </a:txBody>
                  <a:tcPr marL="182880" marR="182880" marT="91440" marB="91440" anchor="ctr" horzOverflow="overflow">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604560107"/>
                  </a:ext>
                </a:extLst>
              </a:tr>
              <a:tr h="589069">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all" normalizeH="0" baseline="0" noProof="0">
                          <a:ln>
                            <a:noFill/>
                          </a:ln>
                          <a:solidFill>
                            <a:schemeClr val="bg1"/>
                          </a:solidFill>
                          <a:effectLst/>
                          <a:latin typeface="+mn-lt"/>
                          <a:ea typeface="ＭＳ Ｐゴシック" charset="0"/>
                          <a:cs typeface="ＭＳ Ｐゴシック" charset="0"/>
                        </a:rPr>
                        <a:t>3</a:t>
                      </a:r>
                    </a:p>
                  </a:txBody>
                  <a:tcPr marL="182880" marR="182880" marT="91440" marB="91440" anchor="ctr" horzOverflow="overflow">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a:noFill/>
                    </a:lnTlToBr>
                    <a:lnBlToTr>
                      <a:noFill/>
                    </a:lnBlToTr>
                    <a:solidFill>
                      <a:srgbClr val="0C223F"/>
                    </a:solid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a:solidFill>
                            <a:schemeClr val="bg1">
                              <a:lumMod val="95000"/>
                            </a:schemeClr>
                          </a:solidFill>
                          <a:latin typeface="+mn-lt"/>
                          <a:ea typeface="Arial"/>
                          <a:cs typeface="Arial"/>
                        </a:rPr>
                        <a:t>DAX logic to calculate score based on majority rule</a:t>
                      </a:r>
                    </a:p>
                  </a:txBody>
                  <a:tcPr marL="182880" marR="182880" marT="34272" marB="34272"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a:noFill/>
                    </a:lnTlToBr>
                    <a:lnBlToTr>
                      <a:noFill/>
                    </a:lnBlToTr>
                    <a:solidFill>
                      <a:srgbClr val="B29142"/>
                    </a:solidFill>
                  </a:tcPr>
                </a:tc>
                <a:extLst>
                  <a:ext uri="{0D108BD9-81ED-4DB2-BD59-A6C34878D82A}">
                    <a16:rowId xmlns:a16="http://schemas.microsoft.com/office/drawing/2014/main" val="3338857827"/>
                  </a:ext>
                </a:extLst>
              </a:tr>
            </a:tbl>
          </a:graphicData>
        </a:graphic>
      </p:graphicFrame>
    </p:spTree>
    <p:extLst>
      <p:ext uri="{BB962C8B-B14F-4D97-AF65-F5344CB8AC3E}">
        <p14:creationId xmlns:p14="http://schemas.microsoft.com/office/powerpoint/2010/main" val="294932953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4189FEB-B68C-454F-BFBF-79B5D9A79BFC}"/>
              </a:ext>
            </a:extLst>
          </p:cNvPr>
          <p:cNvSpPr txBox="1"/>
          <p:nvPr/>
        </p:nvSpPr>
        <p:spPr>
          <a:xfrm>
            <a:off x="3852721" y="4398021"/>
            <a:ext cx="1841554" cy="738664"/>
          </a:xfrm>
          <a:prstGeom prst="rect">
            <a:avLst/>
          </a:prstGeom>
          <a:solidFill>
            <a:schemeClr val="bg1">
              <a:lumMod val="95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b="1">
                <a:solidFill>
                  <a:srgbClr val="0C223F"/>
                </a:solidFill>
              </a:rPr>
              <a:t>2. Change logic statements from IF to SWITCH</a:t>
            </a:r>
          </a:p>
        </p:txBody>
      </p:sp>
      <p:sp>
        <p:nvSpPr>
          <p:cNvPr id="3" name="TextBox 2">
            <a:extLst>
              <a:ext uri="{FF2B5EF4-FFF2-40B4-BE49-F238E27FC236}">
                <a16:creationId xmlns:a16="http://schemas.microsoft.com/office/drawing/2014/main" id="{100957B5-175C-4CF2-8CE6-9760490B169F}"/>
              </a:ext>
            </a:extLst>
          </p:cNvPr>
          <p:cNvSpPr txBox="1"/>
          <p:nvPr/>
        </p:nvSpPr>
        <p:spPr>
          <a:xfrm>
            <a:off x="3852721" y="5312421"/>
            <a:ext cx="1847236" cy="523220"/>
          </a:xfrm>
          <a:prstGeom prst="rect">
            <a:avLst/>
          </a:prstGeom>
          <a:solidFill>
            <a:schemeClr val="bg1">
              <a:lumMod val="95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b="1">
                <a:solidFill>
                  <a:srgbClr val="0C223F"/>
                </a:solidFill>
              </a:rPr>
              <a:t>3. Change measures to calculated columns</a:t>
            </a:r>
          </a:p>
        </p:txBody>
      </p:sp>
      <p:sp>
        <p:nvSpPr>
          <p:cNvPr id="4" name="TextBox 3">
            <a:extLst>
              <a:ext uri="{FF2B5EF4-FFF2-40B4-BE49-F238E27FC236}">
                <a16:creationId xmlns:a16="http://schemas.microsoft.com/office/drawing/2014/main" id="{266F76FD-232F-422A-928C-74B88F869FD7}"/>
              </a:ext>
            </a:extLst>
          </p:cNvPr>
          <p:cNvSpPr txBox="1"/>
          <p:nvPr/>
        </p:nvSpPr>
        <p:spPr>
          <a:xfrm>
            <a:off x="3852721" y="3483621"/>
            <a:ext cx="1808590" cy="738664"/>
          </a:xfrm>
          <a:prstGeom prst="rect">
            <a:avLst/>
          </a:prstGeom>
          <a:solidFill>
            <a:schemeClr val="bg1">
              <a:lumMod val="95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b="1">
                <a:solidFill>
                  <a:srgbClr val="0C223F"/>
                </a:solidFill>
              </a:rPr>
              <a:t>1. Change individual card visualizations to tables</a:t>
            </a:r>
            <a:endParaRPr lang="en-US" sz="1400">
              <a:solidFill>
                <a:srgbClr val="0C223F"/>
              </a:solidFill>
            </a:endParaRPr>
          </a:p>
        </p:txBody>
      </p:sp>
      <p:pic>
        <p:nvPicPr>
          <p:cNvPr id="16" name="Graphic 15" descr="Stopwatch 75%">
            <a:extLst>
              <a:ext uri="{FF2B5EF4-FFF2-40B4-BE49-F238E27FC236}">
                <a16:creationId xmlns:a16="http://schemas.microsoft.com/office/drawing/2014/main" id="{EE669AD9-AF9C-4998-9254-8C991CA976D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27122" y="2677134"/>
            <a:ext cx="914400" cy="914400"/>
          </a:xfrm>
          <a:prstGeom prst="rect">
            <a:avLst/>
          </a:prstGeom>
        </p:spPr>
      </p:pic>
      <p:pic>
        <p:nvPicPr>
          <p:cNvPr id="29" name="Graphic 28" descr="Stopwatch 33%">
            <a:extLst>
              <a:ext uri="{FF2B5EF4-FFF2-40B4-BE49-F238E27FC236}">
                <a16:creationId xmlns:a16="http://schemas.microsoft.com/office/drawing/2014/main" id="{CCCF3A36-C38D-4F9B-9DF1-83102D76969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802195" y="2580336"/>
            <a:ext cx="914400" cy="914400"/>
          </a:xfrm>
          <a:prstGeom prst="rect">
            <a:avLst/>
          </a:prstGeom>
        </p:spPr>
      </p:pic>
      <p:sp>
        <p:nvSpPr>
          <p:cNvPr id="31" name="TextBox 30">
            <a:extLst>
              <a:ext uri="{FF2B5EF4-FFF2-40B4-BE49-F238E27FC236}">
                <a16:creationId xmlns:a16="http://schemas.microsoft.com/office/drawing/2014/main" id="{2A1E5477-2CFF-4D9D-B316-6B30C4777959}"/>
              </a:ext>
            </a:extLst>
          </p:cNvPr>
          <p:cNvSpPr txBox="1"/>
          <p:nvPr/>
        </p:nvSpPr>
        <p:spPr>
          <a:xfrm>
            <a:off x="1706001" y="3701681"/>
            <a:ext cx="1140965" cy="369332"/>
          </a:xfrm>
          <a:prstGeom prst="rect">
            <a:avLst/>
          </a:prstGeom>
          <a:noFill/>
        </p:spPr>
        <p:txBody>
          <a:bodyPr wrap="square" rtlCol="0">
            <a:spAutoFit/>
          </a:bodyPr>
          <a:lstStyle/>
          <a:p>
            <a:r>
              <a:rPr lang="en-US">
                <a:solidFill>
                  <a:srgbClr val="0C223F"/>
                </a:solidFill>
                <a:latin typeface="Georgia" panose="02040502050405020303" pitchFamily="18" charset="0"/>
              </a:rPr>
              <a:t>4.6 s</a:t>
            </a:r>
          </a:p>
        </p:txBody>
      </p:sp>
      <p:sp>
        <p:nvSpPr>
          <p:cNvPr id="33" name="TextBox 32">
            <a:extLst>
              <a:ext uri="{FF2B5EF4-FFF2-40B4-BE49-F238E27FC236}">
                <a16:creationId xmlns:a16="http://schemas.microsoft.com/office/drawing/2014/main" id="{96682E8B-9561-40A2-9576-8B5E139E97C6}"/>
              </a:ext>
            </a:extLst>
          </p:cNvPr>
          <p:cNvSpPr txBox="1"/>
          <p:nvPr/>
        </p:nvSpPr>
        <p:spPr>
          <a:xfrm>
            <a:off x="6937325" y="3702370"/>
            <a:ext cx="1100560" cy="369332"/>
          </a:xfrm>
          <a:prstGeom prst="rect">
            <a:avLst/>
          </a:prstGeom>
          <a:noFill/>
        </p:spPr>
        <p:txBody>
          <a:bodyPr wrap="square" rtlCol="0">
            <a:spAutoFit/>
          </a:bodyPr>
          <a:lstStyle/>
          <a:p>
            <a:r>
              <a:rPr lang="en-US">
                <a:solidFill>
                  <a:srgbClr val="0C223F"/>
                </a:solidFill>
                <a:latin typeface="Georgia" panose="02040502050405020303" pitchFamily="18" charset="0"/>
              </a:rPr>
              <a:t>1.6 s</a:t>
            </a:r>
          </a:p>
        </p:txBody>
      </p:sp>
      <p:pic>
        <p:nvPicPr>
          <p:cNvPr id="35" name="Picture 34">
            <a:extLst>
              <a:ext uri="{FF2B5EF4-FFF2-40B4-BE49-F238E27FC236}">
                <a16:creationId xmlns:a16="http://schemas.microsoft.com/office/drawing/2014/main" id="{A3F2D75D-ABC9-447E-AA15-73A1F48FF86B}"/>
              </a:ext>
            </a:extLst>
          </p:cNvPr>
          <p:cNvPicPr>
            <a:picLocks noChangeAspect="1"/>
          </p:cNvPicPr>
          <p:nvPr/>
        </p:nvPicPr>
        <p:blipFill>
          <a:blip r:embed="rId7"/>
          <a:stretch>
            <a:fillRect/>
          </a:stretch>
        </p:blipFill>
        <p:spPr>
          <a:xfrm>
            <a:off x="6186907" y="4501504"/>
            <a:ext cx="2298432" cy="1197195"/>
          </a:xfrm>
          <a:prstGeom prst="rect">
            <a:avLst/>
          </a:prstGeom>
          <a:ln>
            <a:solidFill>
              <a:srgbClr val="0C223F"/>
            </a:solidFill>
          </a:ln>
        </p:spPr>
      </p:pic>
      <p:pic>
        <p:nvPicPr>
          <p:cNvPr id="37" name="Picture 36">
            <a:extLst>
              <a:ext uri="{FF2B5EF4-FFF2-40B4-BE49-F238E27FC236}">
                <a16:creationId xmlns:a16="http://schemas.microsoft.com/office/drawing/2014/main" id="{A13239F4-738F-4FB7-AD28-E5C1A5D50A80}"/>
              </a:ext>
            </a:extLst>
          </p:cNvPr>
          <p:cNvPicPr>
            <a:picLocks noChangeAspect="1"/>
          </p:cNvPicPr>
          <p:nvPr/>
        </p:nvPicPr>
        <p:blipFill>
          <a:blip r:embed="rId8"/>
          <a:stretch>
            <a:fillRect/>
          </a:stretch>
        </p:blipFill>
        <p:spPr>
          <a:xfrm>
            <a:off x="564119" y="4501504"/>
            <a:ext cx="2840406" cy="1197195"/>
          </a:xfrm>
          <a:prstGeom prst="rect">
            <a:avLst/>
          </a:prstGeom>
          <a:ln>
            <a:solidFill>
              <a:srgbClr val="0C223F"/>
            </a:solidFill>
          </a:ln>
        </p:spPr>
      </p:pic>
      <p:pic>
        <p:nvPicPr>
          <p:cNvPr id="39" name="Graphic 38" descr="Arrow Right">
            <a:extLst>
              <a:ext uri="{FF2B5EF4-FFF2-40B4-BE49-F238E27FC236}">
                <a16:creationId xmlns:a16="http://schemas.microsoft.com/office/drawing/2014/main" id="{90C3CE37-7DDF-4173-98FE-D919504E06A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221636" y="2621468"/>
            <a:ext cx="914400" cy="914400"/>
          </a:xfrm>
          <a:prstGeom prst="rect">
            <a:avLst/>
          </a:prstGeom>
        </p:spPr>
      </p:pic>
      <p:sp>
        <p:nvSpPr>
          <p:cNvPr id="30" name="Title 1">
            <a:extLst>
              <a:ext uri="{FF2B5EF4-FFF2-40B4-BE49-F238E27FC236}">
                <a16:creationId xmlns:a16="http://schemas.microsoft.com/office/drawing/2014/main" id="{1D7BF22B-6D8D-4C4C-BD9A-A4069A5A079B}"/>
              </a:ext>
            </a:extLst>
          </p:cNvPr>
          <p:cNvSpPr>
            <a:spLocks noGrp="1"/>
          </p:cNvSpPr>
          <p:nvPr>
            <p:ph type="title"/>
          </p:nvPr>
        </p:nvSpPr>
        <p:spPr>
          <a:xfrm>
            <a:off x="457200" y="568995"/>
            <a:ext cx="7315200" cy="609600"/>
          </a:xfrm>
        </p:spPr>
        <p:txBody>
          <a:bodyPr/>
          <a:lstStyle/>
          <a:p>
            <a:r>
              <a:rPr lang="en-US">
                <a:latin typeface="Georgia" panose="02040502050405020303" pitchFamily="18" charset="0"/>
              </a:rPr>
              <a:t>PAX Dashboard</a:t>
            </a:r>
          </a:p>
        </p:txBody>
      </p:sp>
    </p:spTree>
    <p:extLst>
      <p:ext uri="{BB962C8B-B14F-4D97-AF65-F5344CB8AC3E}">
        <p14:creationId xmlns:p14="http://schemas.microsoft.com/office/powerpoint/2010/main" val="191514303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4DB7A-FBA7-2A4A-B97C-745FC7DC7B9B}"/>
              </a:ext>
            </a:extLst>
          </p:cNvPr>
          <p:cNvSpPr>
            <a:spLocks noGrp="1"/>
          </p:cNvSpPr>
          <p:nvPr>
            <p:ph type="title"/>
          </p:nvPr>
        </p:nvSpPr>
        <p:spPr>
          <a:xfrm>
            <a:off x="457200" y="568995"/>
            <a:ext cx="7315200" cy="609600"/>
          </a:xfrm>
        </p:spPr>
        <p:txBody>
          <a:bodyPr lIns="91440" tIns="45720" rIns="91440" bIns="45720" anchor="t"/>
          <a:lstStyle/>
          <a:p>
            <a:r>
              <a:rPr lang="en-US"/>
              <a:t>Data Dictionary</a:t>
            </a:r>
          </a:p>
        </p:txBody>
      </p:sp>
      <p:pic>
        <p:nvPicPr>
          <p:cNvPr id="5" name="Picture 4">
            <a:extLst>
              <a:ext uri="{FF2B5EF4-FFF2-40B4-BE49-F238E27FC236}">
                <a16:creationId xmlns:a16="http://schemas.microsoft.com/office/drawing/2014/main" id="{8AFFBA4C-56A5-408A-8417-5BCBF6E88DD3}"/>
              </a:ext>
            </a:extLst>
          </p:cNvPr>
          <p:cNvPicPr>
            <a:picLocks noChangeAspect="1"/>
          </p:cNvPicPr>
          <p:nvPr/>
        </p:nvPicPr>
        <p:blipFill>
          <a:blip r:embed="rId3"/>
          <a:stretch>
            <a:fillRect/>
          </a:stretch>
        </p:blipFill>
        <p:spPr>
          <a:xfrm>
            <a:off x="2123472" y="1548535"/>
            <a:ext cx="4897056" cy="5175055"/>
          </a:xfrm>
          <a:prstGeom prst="rect">
            <a:avLst/>
          </a:prstGeom>
        </p:spPr>
      </p:pic>
    </p:spTree>
    <p:extLst>
      <p:ext uri="{BB962C8B-B14F-4D97-AF65-F5344CB8AC3E}">
        <p14:creationId xmlns:p14="http://schemas.microsoft.com/office/powerpoint/2010/main" val="124183976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77B115-5C5C-4CC7-AE63-AF9680010D65}"/>
              </a:ext>
            </a:extLst>
          </p:cNvPr>
          <p:cNvPicPr>
            <a:picLocks noChangeAspect="1"/>
          </p:cNvPicPr>
          <p:nvPr/>
        </p:nvPicPr>
        <p:blipFill>
          <a:blip r:embed="rId2"/>
          <a:stretch>
            <a:fillRect/>
          </a:stretch>
        </p:blipFill>
        <p:spPr>
          <a:xfrm>
            <a:off x="830253" y="1447279"/>
            <a:ext cx="7399347" cy="5410722"/>
          </a:xfrm>
          <a:prstGeom prst="rect">
            <a:avLst/>
          </a:prstGeom>
        </p:spPr>
      </p:pic>
      <p:sp>
        <p:nvSpPr>
          <p:cNvPr id="5" name="Title 1">
            <a:extLst>
              <a:ext uri="{FF2B5EF4-FFF2-40B4-BE49-F238E27FC236}">
                <a16:creationId xmlns:a16="http://schemas.microsoft.com/office/drawing/2014/main" id="{F97D2C9C-6309-4159-B91C-F96989C81D86}"/>
              </a:ext>
            </a:extLst>
          </p:cNvPr>
          <p:cNvSpPr>
            <a:spLocks noGrp="1"/>
          </p:cNvSpPr>
          <p:nvPr>
            <p:ph type="title"/>
          </p:nvPr>
        </p:nvSpPr>
        <p:spPr>
          <a:xfrm>
            <a:off x="457200" y="568995"/>
            <a:ext cx="7315200" cy="609600"/>
          </a:xfrm>
        </p:spPr>
        <p:txBody>
          <a:bodyPr lIns="91440" tIns="45720" rIns="91440" bIns="45720" anchor="t"/>
          <a:lstStyle/>
          <a:p>
            <a:r>
              <a:rPr lang="en-US"/>
              <a:t>Scorecard Elements</a:t>
            </a:r>
          </a:p>
        </p:txBody>
      </p:sp>
    </p:spTree>
    <p:extLst>
      <p:ext uri="{BB962C8B-B14F-4D97-AF65-F5344CB8AC3E}">
        <p14:creationId xmlns:p14="http://schemas.microsoft.com/office/powerpoint/2010/main" val="330139655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F2F48EA-0ED9-4721-823F-4B7FCD64491C}"/>
              </a:ext>
            </a:extLst>
          </p:cNvPr>
          <p:cNvPicPr/>
          <p:nvPr/>
        </p:nvPicPr>
        <p:blipFill>
          <a:blip r:embed="rId2">
            <a:extLst>
              <a:ext uri="{28A0092B-C50C-407E-A947-70E740481C1C}">
                <a14:useLocalDpi xmlns:a14="http://schemas.microsoft.com/office/drawing/2010/main" val="0"/>
              </a:ext>
            </a:extLst>
          </a:blip>
          <a:stretch>
            <a:fillRect/>
          </a:stretch>
        </p:blipFill>
        <p:spPr>
          <a:xfrm>
            <a:off x="2841307" y="1519237"/>
            <a:ext cx="3461385" cy="3819525"/>
          </a:xfrm>
          <a:prstGeom prst="rect">
            <a:avLst/>
          </a:prstGeom>
        </p:spPr>
      </p:pic>
    </p:spTree>
    <p:extLst>
      <p:ext uri="{BB962C8B-B14F-4D97-AF65-F5344CB8AC3E}">
        <p14:creationId xmlns:p14="http://schemas.microsoft.com/office/powerpoint/2010/main" val="26730709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383F8B-6EAE-B94F-91BD-74470769082E}"/>
              </a:ext>
            </a:extLst>
          </p:cNvPr>
          <p:cNvSpPr>
            <a:spLocks noGrp="1"/>
          </p:cNvSpPr>
          <p:nvPr>
            <p:ph type="title"/>
          </p:nvPr>
        </p:nvSpPr>
        <p:spPr>
          <a:xfrm>
            <a:off x="188586" y="570511"/>
            <a:ext cx="7315200" cy="609600"/>
          </a:xfrm>
        </p:spPr>
        <p:txBody>
          <a:bodyPr/>
          <a:lstStyle/>
          <a:p>
            <a:r>
              <a:rPr lang="en-US" sz="2800">
                <a:latin typeface="Georgia" panose="02040502050405020303" pitchFamily="18" charset="0"/>
              </a:rPr>
              <a:t>Introductions from Booz Allen Hamilton </a:t>
            </a:r>
          </a:p>
        </p:txBody>
      </p:sp>
      <p:graphicFrame>
        <p:nvGraphicFramePr>
          <p:cNvPr id="4" name="Table 3">
            <a:extLst>
              <a:ext uri="{FF2B5EF4-FFF2-40B4-BE49-F238E27FC236}">
                <a16:creationId xmlns:a16="http://schemas.microsoft.com/office/drawing/2014/main" id="{6B16DC93-4076-704D-8323-D8F93E572436}"/>
              </a:ext>
            </a:extLst>
          </p:cNvPr>
          <p:cNvGraphicFramePr>
            <a:graphicFrameLocks noGrp="1"/>
          </p:cNvGraphicFramePr>
          <p:nvPr>
            <p:extLst>
              <p:ext uri="{D42A27DB-BD31-4B8C-83A1-F6EECF244321}">
                <p14:modId xmlns:p14="http://schemas.microsoft.com/office/powerpoint/2010/main" val="476198571"/>
              </p:ext>
            </p:extLst>
          </p:nvPr>
        </p:nvGraphicFramePr>
        <p:xfrm>
          <a:off x="672084" y="1800076"/>
          <a:ext cx="7799832" cy="3876039"/>
        </p:xfrm>
        <a:graphic>
          <a:graphicData uri="http://schemas.openxmlformats.org/drawingml/2006/table">
            <a:tbl>
              <a:tblPr firstRow="1" bandRow="1">
                <a:tableStyleId>{5C22544A-7EE6-4342-B048-85BDC9FD1C3A}</a:tableStyleId>
              </a:tblPr>
              <a:tblGrid>
                <a:gridCol w="2599944">
                  <a:extLst>
                    <a:ext uri="{9D8B030D-6E8A-4147-A177-3AD203B41FA5}">
                      <a16:colId xmlns:a16="http://schemas.microsoft.com/office/drawing/2014/main" val="2449023449"/>
                    </a:ext>
                  </a:extLst>
                </a:gridCol>
                <a:gridCol w="2599944">
                  <a:extLst>
                    <a:ext uri="{9D8B030D-6E8A-4147-A177-3AD203B41FA5}">
                      <a16:colId xmlns:a16="http://schemas.microsoft.com/office/drawing/2014/main" val="268412869"/>
                    </a:ext>
                  </a:extLst>
                </a:gridCol>
                <a:gridCol w="2599944">
                  <a:extLst>
                    <a:ext uri="{9D8B030D-6E8A-4147-A177-3AD203B41FA5}">
                      <a16:colId xmlns:a16="http://schemas.microsoft.com/office/drawing/2014/main" val="564514572"/>
                    </a:ext>
                  </a:extLst>
                </a:gridCol>
              </a:tblGrid>
              <a:tr h="370840">
                <a:tc>
                  <a:txBody>
                    <a:bodyPr/>
                    <a:lstStyle/>
                    <a:p>
                      <a:pPr lvl="0">
                        <a:buNone/>
                      </a:pPr>
                      <a:r>
                        <a:rPr lang="en-GB" sz="1800"/>
                        <a:t>Name</a:t>
                      </a:r>
                    </a:p>
                  </a:txBody>
                  <a:tcPr>
                    <a:solidFill>
                      <a:srgbClr val="0A843D"/>
                    </a:solidFill>
                  </a:tcPr>
                </a:tc>
                <a:tc>
                  <a:txBody>
                    <a:bodyPr/>
                    <a:lstStyle/>
                    <a:p>
                      <a:r>
                        <a:rPr lang="en-GB" sz="1800"/>
                        <a:t>MSBA Role</a:t>
                      </a:r>
                    </a:p>
                  </a:txBody>
                  <a:tcPr>
                    <a:solidFill>
                      <a:srgbClr val="0A843D"/>
                    </a:solidFill>
                  </a:tcPr>
                </a:tc>
                <a:tc>
                  <a:txBody>
                    <a:bodyPr/>
                    <a:lstStyle/>
                    <a:p>
                      <a:pPr lvl="0">
                        <a:buNone/>
                      </a:pPr>
                      <a:r>
                        <a:rPr lang="en-GB" sz="1800"/>
                        <a:t>Professional Role</a:t>
                      </a:r>
                    </a:p>
                  </a:txBody>
                  <a:tcPr>
                    <a:solidFill>
                      <a:srgbClr val="0A843D"/>
                    </a:solidFill>
                  </a:tcPr>
                </a:tc>
                <a:extLst>
                  <a:ext uri="{0D108BD9-81ED-4DB2-BD59-A6C34878D82A}">
                    <a16:rowId xmlns:a16="http://schemas.microsoft.com/office/drawing/2014/main" val="437827644"/>
                  </a:ext>
                </a:extLst>
              </a:tr>
              <a:tr h="370840">
                <a:tc>
                  <a:txBody>
                    <a:bodyPr/>
                    <a:lstStyle/>
                    <a:p>
                      <a:pPr lvl="0">
                        <a:buNone/>
                      </a:pPr>
                      <a:r>
                        <a:rPr lang="en-GB" sz="1800">
                          <a:solidFill>
                            <a:schemeClr val="tx1">
                              <a:lumMod val="65000"/>
                              <a:lumOff val="35000"/>
                            </a:schemeClr>
                          </a:solidFill>
                        </a:rPr>
                        <a:t>Kevin Vigilante</a:t>
                      </a:r>
                    </a:p>
                  </a:txBody>
                  <a:tcPr anchor="ctr"/>
                </a:tc>
                <a:tc>
                  <a:txBody>
                    <a:bodyPr/>
                    <a:lstStyle/>
                    <a:p>
                      <a:pPr lvl="0">
                        <a:buNone/>
                      </a:pPr>
                      <a:r>
                        <a:rPr lang="en-GB" sz="1800">
                          <a:solidFill>
                            <a:schemeClr val="tx1">
                              <a:lumMod val="65000"/>
                              <a:lumOff val="35000"/>
                            </a:schemeClr>
                          </a:solidFill>
                        </a:rPr>
                        <a:t>Executive Sponsor</a:t>
                      </a:r>
                    </a:p>
                  </a:txBody>
                  <a:tcPr anchor="ctr"/>
                </a:tc>
                <a:tc>
                  <a:txBody>
                    <a:bodyPr/>
                    <a:lstStyle/>
                    <a:p>
                      <a:pPr lvl="0">
                        <a:buNone/>
                      </a:pPr>
                      <a:r>
                        <a:rPr lang="en-GB" sz="1800">
                          <a:solidFill>
                            <a:schemeClr val="tx1">
                              <a:lumMod val="65000"/>
                              <a:lumOff val="35000"/>
                            </a:schemeClr>
                          </a:solidFill>
                        </a:rPr>
                        <a:t>Chief Medical Officer and Executive Vice President</a:t>
                      </a:r>
                    </a:p>
                  </a:txBody>
                  <a:tcPr anchor="ctr"/>
                </a:tc>
                <a:extLst>
                  <a:ext uri="{0D108BD9-81ED-4DB2-BD59-A6C34878D82A}">
                    <a16:rowId xmlns:a16="http://schemas.microsoft.com/office/drawing/2014/main" val="3878591589"/>
                  </a:ext>
                </a:extLst>
              </a:tr>
              <a:tr h="370840">
                <a:tc>
                  <a:txBody>
                    <a:bodyPr/>
                    <a:lstStyle/>
                    <a:p>
                      <a:r>
                        <a:rPr lang="en-GB" sz="1800">
                          <a:solidFill>
                            <a:schemeClr val="tx1">
                              <a:lumMod val="65000"/>
                              <a:lumOff val="35000"/>
                            </a:schemeClr>
                          </a:solidFill>
                        </a:rPr>
                        <a:t>Cutter Brenton</a:t>
                      </a:r>
                    </a:p>
                  </a:txBody>
                  <a:tcPr anchor="ctr"/>
                </a:tc>
                <a:tc>
                  <a:txBody>
                    <a:bodyPr/>
                    <a:lstStyle/>
                    <a:p>
                      <a:r>
                        <a:rPr lang="en-GB" sz="1800">
                          <a:solidFill>
                            <a:schemeClr val="tx1">
                              <a:lumMod val="65000"/>
                              <a:lumOff val="35000"/>
                            </a:schemeClr>
                          </a:solidFill>
                        </a:rPr>
                        <a:t>Analytics Lead</a:t>
                      </a:r>
                    </a:p>
                  </a:txBody>
                  <a:tcPr anchor="ctr"/>
                </a:tc>
                <a:tc>
                  <a:txBody>
                    <a:bodyPr/>
                    <a:lstStyle/>
                    <a:p>
                      <a:pPr lvl="0">
                        <a:buNone/>
                      </a:pPr>
                      <a:r>
                        <a:rPr lang="en-GB" sz="1800">
                          <a:solidFill>
                            <a:schemeClr val="tx1">
                              <a:lumMod val="65000"/>
                              <a:lumOff val="35000"/>
                            </a:schemeClr>
                          </a:solidFill>
                        </a:rPr>
                        <a:t>Principal</a:t>
                      </a:r>
                    </a:p>
                  </a:txBody>
                  <a:tcPr anchor="ctr"/>
                </a:tc>
                <a:extLst>
                  <a:ext uri="{0D108BD9-81ED-4DB2-BD59-A6C34878D82A}">
                    <a16:rowId xmlns:a16="http://schemas.microsoft.com/office/drawing/2014/main" val="2949121987"/>
                  </a:ext>
                </a:extLst>
              </a:tr>
              <a:tr h="370840">
                <a:tc>
                  <a:txBody>
                    <a:bodyPr/>
                    <a:lstStyle/>
                    <a:p>
                      <a:r>
                        <a:rPr lang="en-GB" sz="1800">
                          <a:solidFill>
                            <a:schemeClr val="tx1">
                              <a:lumMod val="65000"/>
                              <a:lumOff val="35000"/>
                            </a:schemeClr>
                          </a:solidFill>
                        </a:rPr>
                        <a:t>JC Sullivan</a:t>
                      </a:r>
                    </a:p>
                  </a:txBody>
                  <a:tcPr anchor="ctr"/>
                </a:tc>
                <a:tc>
                  <a:txBody>
                    <a:bodyPr/>
                    <a:lstStyle/>
                    <a:p>
                      <a:r>
                        <a:rPr lang="en-GB" sz="1800">
                          <a:solidFill>
                            <a:schemeClr val="tx1">
                              <a:lumMod val="65000"/>
                              <a:lumOff val="35000"/>
                            </a:schemeClr>
                          </a:solidFill>
                        </a:rPr>
                        <a:t>Primary POC</a:t>
                      </a:r>
                      <a:br>
                        <a:rPr lang="en-GB" sz="1800">
                          <a:solidFill>
                            <a:schemeClr val="tx1">
                              <a:lumMod val="65000"/>
                              <a:lumOff val="35000"/>
                            </a:schemeClr>
                          </a:solidFill>
                        </a:rPr>
                      </a:br>
                      <a:r>
                        <a:rPr lang="en-GB" sz="1800">
                          <a:solidFill>
                            <a:schemeClr val="tx1">
                              <a:lumMod val="65000"/>
                              <a:lumOff val="35000"/>
                            </a:schemeClr>
                          </a:solidFill>
                        </a:rPr>
                        <a:t>Analytics – Data Science</a:t>
                      </a:r>
                    </a:p>
                  </a:txBody>
                  <a:tcPr anchor="ctr"/>
                </a:tc>
                <a:tc>
                  <a:txBody>
                    <a:bodyPr/>
                    <a:lstStyle/>
                    <a:p>
                      <a:pPr lvl="0">
                        <a:buNone/>
                      </a:pPr>
                      <a:r>
                        <a:rPr lang="en-GB" sz="1800">
                          <a:solidFill>
                            <a:schemeClr val="tx1">
                              <a:lumMod val="65000"/>
                              <a:lumOff val="35000"/>
                            </a:schemeClr>
                          </a:solidFill>
                        </a:rPr>
                        <a:t>Associate</a:t>
                      </a:r>
                    </a:p>
                  </a:txBody>
                  <a:tcPr anchor="ctr"/>
                </a:tc>
                <a:extLst>
                  <a:ext uri="{0D108BD9-81ED-4DB2-BD59-A6C34878D82A}">
                    <a16:rowId xmlns:a16="http://schemas.microsoft.com/office/drawing/2014/main" val="762638567"/>
                  </a:ext>
                </a:extLst>
              </a:tr>
              <a:tr h="370840">
                <a:tc>
                  <a:txBody>
                    <a:bodyPr/>
                    <a:lstStyle/>
                    <a:p>
                      <a:r>
                        <a:rPr lang="en-GB" sz="1800">
                          <a:solidFill>
                            <a:schemeClr val="tx1">
                              <a:lumMod val="65000"/>
                              <a:lumOff val="35000"/>
                            </a:schemeClr>
                          </a:solidFill>
                        </a:rPr>
                        <a:t>Matt </a:t>
                      </a:r>
                      <a:r>
                        <a:rPr lang="en-GB" sz="1800" err="1">
                          <a:solidFill>
                            <a:schemeClr val="tx1">
                              <a:lumMod val="65000"/>
                              <a:lumOff val="35000"/>
                            </a:schemeClr>
                          </a:solidFill>
                        </a:rPr>
                        <a:t>Habrowski</a:t>
                      </a:r>
                    </a:p>
                  </a:txBody>
                  <a:tcPr anchor="ctr"/>
                </a:tc>
                <a:tc>
                  <a:txBody>
                    <a:bodyPr/>
                    <a:lstStyle/>
                    <a:p>
                      <a:r>
                        <a:rPr lang="en-GB" sz="1800">
                          <a:solidFill>
                            <a:schemeClr val="tx1">
                              <a:lumMod val="65000"/>
                              <a:lumOff val="35000"/>
                            </a:schemeClr>
                          </a:solidFill>
                        </a:rPr>
                        <a:t>Analytics – Data Science</a:t>
                      </a:r>
                    </a:p>
                  </a:txBody>
                  <a:tcPr anchor="ctr"/>
                </a:tc>
                <a:tc>
                  <a:txBody>
                    <a:bodyPr/>
                    <a:lstStyle/>
                    <a:p>
                      <a:pPr lvl="0">
                        <a:buNone/>
                      </a:pPr>
                      <a:r>
                        <a:rPr lang="en-GB" sz="1800">
                          <a:solidFill>
                            <a:schemeClr val="tx1">
                              <a:lumMod val="65000"/>
                              <a:lumOff val="35000"/>
                            </a:schemeClr>
                          </a:solidFill>
                        </a:rPr>
                        <a:t>Associate</a:t>
                      </a:r>
                    </a:p>
                  </a:txBody>
                  <a:tcPr anchor="ctr"/>
                </a:tc>
                <a:extLst>
                  <a:ext uri="{0D108BD9-81ED-4DB2-BD59-A6C34878D82A}">
                    <a16:rowId xmlns:a16="http://schemas.microsoft.com/office/drawing/2014/main" val="3504360378"/>
                  </a:ext>
                </a:extLst>
              </a:tr>
              <a:tr h="370840">
                <a:tc>
                  <a:txBody>
                    <a:bodyPr/>
                    <a:lstStyle/>
                    <a:p>
                      <a:r>
                        <a:rPr lang="en-GB" sz="1800">
                          <a:solidFill>
                            <a:schemeClr val="tx1">
                              <a:lumMod val="65000"/>
                              <a:lumOff val="35000"/>
                            </a:schemeClr>
                          </a:solidFill>
                        </a:rPr>
                        <a:t>Colin Friedman</a:t>
                      </a:r>
                    </a:p>
                  </a:txBody>
                  <a:tcPr anchor="ctr"/>
                </a:tc>
                <a:tc>
                  <a:txBody>
                    <a:bodyPr/>
                    <a:lstStyle/>
                    <a:p>
                      <a:r>
                        <a:rPr lang="en-GB" sz="1800">
                          <a:solidFill>
                            <a:schemeClr val="tx1">
                              <a:lumMod val="65000"/>
                              <a:lumOff val="35000"/>
                            </a:schemeClr>
                          </a:solidFill>
                        </a:rPr>
                        <a:t>Analytics – Data Science</a:t>
                      </a:r>
                    </a:p>
                  </a:txBody>
                  <a:tcPr anchor="ctr"/>
                </a:tc>
                <a:tc>
                  <a:txBody>
                    <a:bodyPr/>
                    <a:lstStyle/>
                    <a:p>
                      <a:pPr lvl="0">
                        <a:buNone/>
                      </a:pPr>
                      <a:r>
                        <a:rPr lang="en-GB" sz="1800">
                          <a:solidFill>
                            <a:schemeClr val="tx1">
                              <a:lumMod val="65000"/>
                              <a:lumOff val="35000"/>
                            </a:schemeClr>
                          </a:solidFill>
                        </a:rPr>
                        <a:t>Associate</a:t>
                      </a:r>
                    </a:p>
                  </a:txBody>
                  <a:tcPr anchor="ctr"/>
                </a:tc>
                <a:extLst>
                  <a:ext uri="{0D108BD9-81ED-4DB2-BD59-A6C34878D82A}">
                    <a16:rowId xmlns:a16="http://schemas.microsoft.com/office/drawing/2014/main" val="598135627"/>
                  </a:ext>
                </a:extLst>
              </a:tr>
              <a:tr h="370840">
                <a:tc>
                  <a:txBody>
                    <a:bodyPr/>
                    <a:lstStyle/>
                    <a:p>
                      <a:r>
                        <a:rPr lang="en-GB" sz="1800">
                          <a:solidFill>
                            <a:schemeClr val="tx1">
                              <a:lumMod val="65000"/>
                              <a:lumOff val="35000"/>
                            </a:schemeClr>
                          </a:solidFill>
                        </a:rPr>
                        <a:t>Dom Angelotti</a:t>
                      </a:r>
                    </a:p>
                  </a:txBody>
                  <a:tcPr anchor="ctr"/>
                </a:tc>
                <a:tc>
                  <a:txBody>
                    <a:bodyPr/>
                    <a:lstStyle/>
                    <a:p>
                      <a:r>
                        <a:rPr lang="en-GB" sz="1800">
                          <a:solidFill>
                            <a:schemeClr val="tx1">
                              <a:lumMod val="65000"/>
                              <a:lumOff val="35000"/>
                            </a:schemeClr>
                          </a:solidFill>
                        </a:rPr>
                        <a:t>Analytics – Data Science</a:t>
                      </a:r>
                    </a:p>
                  </a:txBody>
                  <a:tcPr anchor="ctr"/>
                </a:tc>
                <a:tc>
                  <a:txBody>
                    <a:bodyPr/>
                    <a:lstStyle/>
                    <a:p>
                      <a:pPr lvl="0">
                        <a:buNone/>
                      </a:pPr>
                      <a:r>
                        <a:rPr lang="en-GB" sz="1800">
                          <a:solidFill>
                            <a:schemeClr val="tx1">
                              <a:lumMod val="65000"/>
                              <a:lumOff val="35000"/>
                            </a:schemeClr>
                          </a:solidFill>
                        </a:rPr>
                        <a:t>Senior Consultant</a:t>
                      </a:r>
                    </a:p>
                  </a:txBody>
                  <a:tcPr anchor="ctr"/>
                </a:tc>
                <a:extLst>
                  <a:ext uri="{0D108BD9-81ED-4DB2-BD59-A6C34878D82A}">
                    <a16:rowId xmlns:a16="http://schemas.microsoft.com/office/drawing/2014/main" val="2761920484"/>
                  </a:ext>
                </a:extLst>
              </a:tr>
              <a:tr h="370840">
                <a:tc>
                  <a:txBody>
                    <a:bodyPr/>
                    <a:lstStyle/>
                    <a:p>
                      <a:r>
                        <a:rPr lang="en-GB" sz="1800">
                          <a:solidFill>
                            <a:schemeClr val="tx1">
                              <a:lumMod val="65000"/>
                              <a:lumOff val="35000"/>
                            </a:schemeClr>
                          </a:solidFill>
                        </a:rPr>
                        <a:t>Laurel McKenzie</a:t>
                      </a:r>
                    </a:p>
                  </a:txBody>
                  <a:tcPr anchor="ctr"/>
                </a:tc>
                <a:tc>
                  <a:txBody>
                    <a:bodyPr/>
                    <a:lstStyle/>
                    <a:p>
                      <a:r>
                        <a:rPr lang="en-GB" sz="1800">
                          <a:solidFill>
                            <a:schemeClr val="tx1">
                              <a:lumMod val="65000"/>
                              <a:lumOff val="35000"/>
                            </a:schemeClr>
                          </a:solidFill>
                        </a:rPr>
                        <a:t>Human Performance SME</a:t>
                      </a:r>
                    </a:p>
                  </a:txBody>
                  <a:tcPr anchor="ctr"/>
                </a:tc>
                <a:tc>
                  <a:txBody>
                    <a:bodyPr/>
                    <a:lstStyle/>
                    <a:p>
                      <a:pPr lvl="0">
                        <a:buNone/>
                      </a:pPr>
                      <a:r>
                        <a:rPr lang="en-GB" sz="1800">
                          <a:solidFill>
                            <a:schemeClr val="tx1">
                              <a:lumMod val="65000"/>
                              <a:lumOff val="35000"/>
                            </a:schemeClr>
                          </a:solidFill>
                        </a:rPr>
                        <a:t>“Client”</a:t>
                      </a:r>
                    </a:p>
                  </a:txBody>
                  <a:tcPr anchor="ctr"/>
                </a:tc>
                <a:extLst>
                  <a:ext uri="{0D108BD9-81ED-4DB2-BD59-A6C34878D82A}">
                    <a16:rowId xmlns:a16="http://schemas.microsoft.com/office/drawing/2014/main" val="787032759"/>
                  </a:ext>
                </a:extLst>
              </a:tr>
              <a:tr h="370839">
                <a:tc>
                  <a:txBody>
                    <a:bodyPr/>
                    <a:lstStyle/>
                    <a:p>
                      <a:pPr lvl="0">
                        <a:buNone/>
                      </a:pPr>
                      <a:r>
                        <a:rPr lang="en-GB" sz="1800">
                          <a:solidFill>
                            <a:schemeClr val="tx1">
                              <a:lumMod val="65000"/>
                              <a:lumOff val="35000"/>
                            </a:schemeClr>
                          </a:solidFill>
                        </a:rPr>
                        <a:t>MR Blank</a:t>
                      </a:r>
                    </a:p>
                  </a:txBody>
                  <a:tcPr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sz="1800">
                          <a:solidFill>
                            <a:schemeClr val="tx1">
                              <a:lumMod val="65000"/>
                              <a:lumOff val="35000"/>
                            </a:schemeClr>
                          </a:solidFill>
                        </a:rPr>
                        <a:t>Human Performance SME</a:t>
                      </a:r>
                    </a:p>
                  </a:txBody>
                  <a:tcPr anchor="ctr"/>
                </a:tc>
                <a:tc>
                  <a:txBody>
                    <a:bodyPr/>
                    <a:lstStyle/>
                    <a:p>
                      <a:pPr lvl="0">
                        <a:buNone/>
                      </a:pPr>
                      <a:r>
                        <a:rPr lang="en-GB" sz="1800">
                          <a:solidFill>
                            <a:schemeClr val="tx1">
                              <a:lumMod val="65000"/>
                              <a:lumOff val="35000"/>
                            </a:schemeClr>
                          </a:solidFill>
                        </a:rPr>
                        <a:t>“Client”</a:t>
                      </a:r>
                    </a:p>
                  </a:txBody>
                  <a:tcPr anchor="ctr"/>
                </a:tc>
                <a:extLst>
                  <a:ext uri="{0D108BD9-81ED-4DB2-BD59-A6C34878D82A}">
                    <a16:rowId xmlns:a16="http://schemas.microsoft.com/office/drawing/2014/main" val="15759293"/>
                  </a:ext>
                </a:extLst>
              </a:tr>
            </a:tbl>
          </a:graphicData>
        </a:graphic>
      </p:graphicFrame>
    </p:spTree>
    <p:extLst>
      <p:ext uri="{BB962C8B-B14F-4D97-AF65-F5344CB8AC3E}">
        <p14:creationId xmlns:p14="http://schemas.microsoft.com/office/powerpoint/2010/main" val="28952376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6C76EB-E0FA-C440-83B7-319DFD76E395}"/>
              </a:ext>
            </a:extLst>
          </p:cNvPr>
          <p:cNvSpPr>
            <a:spLocks noGrp="1"/>
          </p:cNvSpPr>
          <p:nvPr>
            <p:ph type="ctrTitle"/>
          </p:nvPr>
        </p:nvSpPr>
        <p:spPr/>
        <p:txBody>
          <a:bodyPr lIns="91440" tIns="45720" rIns="91440" bIns="45720" anchor="t" anchorCtr="1"/>
          <a:lstStyle/>
          <a:p>
            <a:pPr algn="ctr"/>
            <a:r>
              <a:rPr lang="en-US">
                <a:latin typeface="Georgia" panose="02040502050405020303" pitchFamily="18" charset="0"/>
              </a:rPr>
              <a:t>Project Overview </a:t>
            </a:r>
            <a:endParaRPr lang="en-US"/>
          </a:p>
        </p:txBody>
      </p:sp>
    </p:spTree>
    <p:extLst>
      <p:ext uri="{BB962C8B-B14F-4D97-AF65-F5344CB8AC3E}">
        <p14:creationId xmlns:p14="http://schemas.microsoft.com/office/powerpoint/2010/main" val="30086331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54EB81D1-8D45-4BA7-92A8-AD3C81A9DBE4}"/>
              </a:ext>
            </a:extLst>
          </p:cNvPr>
          <p:cNvSpPr/>
          <p:nvPr/>
        </p:nvSpPr>
        <p:spPr>
          <a:xfrm>
            <a:off x="1" y="1430803"/>
            <a:ext cx="9144000" cy="394974"/>
          </a:xfrm>
          <a:prstGeom prst="rect">
            <a:avLst/>
          </a:prstGeom>
          <a:solidFill>
            <a:srgbClr val="0C223F"/>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634DB7A-FBA7-2A4A-B97C-745FC7DC7B9B}"/>
              </a:ext>
            </a:extLst>
          </p:cNvPr>
          <p:cNvSpPr>
            <a:spLocks noGrp="1"/>
          </p:cNvSpPr>
          <p:nvPr>
            <p:ph type="title"/>
          </p:nvPr>
        </p:nvSpPr>
        <p:spPr>
          <a:xfrm>
            <a:off x="249811" y="545183"/>
            <a:ext cx="7315200" cy="609600"/>
          </a:xfrm>
        </p:spPr>
        <p:txBody>
          <a:bodyPr/>
          <a:lstStyle/>
          <a:p>
            <a:r>
              <a:rPr lang="en-US">
                <a:latin typeface="Georgia" panose="02040502050405020303" pitchFamily="18" charset="0"/>
              </a:rPr>
              <a:t>Project Charter </a:t>
            </a:r>
          </a:p>
        </p:txBody>
      </p:sp>
      <p:sp>
        <p:nvSpPr>
          <p:cNvPr id="4" name="Content Placeholder 3">
            <a:extLst>
              <a:ext uri="{FF2B5EF4-FFF2-40B4-BE49-F238E27FC236}">
                <a16:creationId xmlns:a16="http://schemas.microsoft.com/office/drawing/2014/main" id="{560861CE-B3C3-2948-9220-C0931735AC9C}"/>
              </a:ext>
            </a:extLst>
          </p:cNvPr>
          <p:cNvSpPr>
            <a:spLocks noGrp="1"/>
          </p:cNvSpPr>
          <p:nvPr>
            <p:ph sz="half" idx="2"/>
          </p:nvPr>
        </p:nvSpPr>
        <p:spPr>
          <a:xfrm>
            <a:off x="4677739" y="2249424"/>
            <a:ext cx="3392424" cy="1783080"/>
          </a:xfrm>
        </p:spPr>
        <p:txBody>
          <a:bodyPr lIns="91440" tIns="45720" rIns="91440" bIns="45720" anchor="t"/>
          <a:lstStyle/>
          <a:p>
            <a:pPr marL="0" indent="0">
              <a:buNone/>
            </a:pPr>
            <a:r>
              <a:rPr lang="en-US" sz="1100">
                <a:latin typeface="+mn-lt"/>
              </a:rPr>
              <a:t>Booz Allen Hamilton hopes to demonstrate the value proposition of its TAP program by:</a:t>
            </a:r>
          </a:p>
          <a:p>
            <a:r>
              <a:rPr lang="en-US" sz="1100">
                <a:latin typeface="+mn-lt"/>
              </a:rPr>
              <a:t>Creating operational efficiencies and analytic value add in the short term</a:t>
            </a:r>
          </a:p>
          <a:p>
            <a:r>
              <a:rPr lang="en-US" sz="1100">
                <a:latin typeface="+mn-lt"/>
              </a:rPr>
              <a:t>Building incremental progress toward a clear vision for longer term goals in a mission-oriented organization.</a:t>
            </a:r>
          </a:p>
        </p:txBody>
      </p:sp>
      <p:sp>
        <p:nvSpPr>
          <p:cNvPr id="5" name="TextBox 4">
            <a:extLst>
              <a:ext uri="{FF2B5EF4-FFF2-40B4-BE49-F238E27FC236}">
                <a16:creationId xmlns:a16="http://schemas.microsoft.com/office/drawing/2014/main" id="{5361B4FD-0795-45A6-8F13-DBB7F56CB4AE}"/>
              </a:ext>
            </a:extLst>
          </p:cNvPr>
          <p:cNvSpPr txBox="1"/>
          <p:nvPr/>
        </p:nvSpPr>
        <p:spPr>
          <a:xfrm>
            <a:off x="1746191" y="1454552"/>
            <a:ext cx="5651617" cy="338554"/>
          </a:xfrm>
          <a:prstGeom prst="rect">
            <a:avLst/>
          </a:prstGeom>
          <a:noFill/>
        </p:spPr>
        <p:txBody>
          <a:bodyPr wrap="square" rtlCol="0">
            <a:spAutoFit/>
          </a:bodyPr>
          <a:lstStyle/>
          <a:p>
            <a:pPr algn="ctr"/>
            <a:r>
              <a:rPr lang="en-US" sz="1600">
                <a:solidFill>
                  <a:schemeClr val="bg1"/>
                </a:solidFill>
                <a:latin typeface="Georgia" panose="02040502050405020303" pitchFamily="18" charset="0"/>
              </a:rPr>
              <a:t>Data Driven Human Performance Project</a:t>
            </a:r>
          </a:p>
        </p:txBody>
      </p:sp>
      <p:cxnSp>
        <p:nvCxnSpPr>
          <p:cNvPr id="7" name="Straight Connector 6">
            <a:extLst>
              <a:ext uri="{FF2B5EF4-FFF2-40B4-BE49-F238E27FC236}">
                <a16:creationId xmlns:a16="http://schemas.microsoft.com/office/drawing/2014/main" id="{F166A88E-D529-42FF-A77A-DB07090185A6}"/>
              </a:ext>
            </a:extLst>
          </p:cNvPr>
          <p:cNvCxnSpPr>
            <a:cxnSpLocks/>
          </p:cNvCxnSpPr>
          <p:nvPr/>
        </p:nvCxnSpPr>
        <p:spPr>
          <a:xfrm>
            <a:off x="4572000" y="1907009"/>
            <a:ext cx="0" cy="4838173"/>
          </a:xfrm>
          <a:prstGeom prst="line">
            <a:avLst/>
          </a:prstGeom>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C54EF411-2FA5-4141-888A-48E5A96A6329}"/>
              </a:ext>
            </a:extLst>
          </p:cNvPr>
          <p:cNvCxnSpPr>
            <a:cxnSpLocks/>
          </p:cNvCxnSpPr>
          <p:nvPr/>
        </p:nvCxnSpPr>
        <p:spPr>
          <a:xfrm>
            <a:off x="914400" y="4068192"/>
            <a:ext cx="7315200" cy="0"/>
          </a:xfrm>
          <a:prstGeom prst="line">
            <a:avLst/>
          </a:prstGeom>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62313EAE-0642-48A0-A552-236C3ECAF2B8}"/>
              </a:ext>
            </a:extLst>
          </p:cNvPr>
          <p:cNvSpPr txBox="1"/>
          <p:nvPr/>
        </p:nvSpPr>
        <p:spPr>
          <a:xfrm>
            <a:off x="1224465" y="1932652"/>
            <a:ext cx="3089044" cy="276999"/>
          </a:xfrm>
          <a:prstGeom prst="rect">
            <a:avLst/>
          </a:prstGeom>
          <a:noFill/>
        </p:spPr>
        <p:txBody>
          <a:bodyPr wrap="square" rtlCol="0">
            <a:spAutoFit/>
          </a:bodyPr>
          <a:lstStyle/>
          <a:p>
            <a:pPr algn="ctr"/>
            <a:r>
              <a:rPr lang="en-US" sz="1200" b="1"/>
              <a:t>Problem Statement</a:t>
            </a:r>
          </a:p>
        </p:txBody>
      </p:sp>
      <p:sp>
        <p:nvSpPr>
          <p:cNvPr id="17" name="TextBox 16">
            <a:extLst>
              <a:ext uri="{FF2B5EF4-FFF2-40B4-BE49-F238E27FC236}">
                <a16:creationId xmlns:a16="http://schemas.microsoft.com/office/drawing/2014/main" id="{1A072622-0BEA-47B2-A900-37858400E9F5}"/>
              </a:ext>
            </a:extLst>
          </p:cNvPr>
          <p:cNvSpPr txBox="1"/>
          <p:nvPr/>
        </p:nvSpPr>
        <p:spPr>
          <a:xfrm>
            <a:off x="4829429" y="1941518"/>
            <a:ext cx="3089044" cy="276999"/>
          </a:xfrm>
          <a:prstGeom prst="rect">
            <a:avLst/>
          </a:prstGeom>
          <a:noFill/>
        </p:spPr>
        <p:txBody>
          <a:bodyPr wrap="square" rtlCol="0">
            <a:spAutoFit/>
          </a:bodyPr>
          <a:lstStyle/>
          <a:p>
            <a:pPr algn="ctr"/>
            <a:r>
              <a:rPr lang="en-US" sz="1200" b="1"/>
              <a:t>Business Case</a:t>
            </a:r>
          </a:p>
        </p:txBody>
      </p:sp>
      <p:sp>
        <p:nvSpPr>
          <p:cNvPr id="19" name="TextBox 18">
            <a:extLst>
              <a:ext uri="{FF2B5EF4-FFF2-40B4-BE49-F238E27FC236}">
                <a16:creationId xmlns:a16="http://schemas.microsoft.com/office/drawing/2014/main" id="{813BA104-E431-42BC-9312-3772D382D7EC}"/>
              </a:ext>
            </a:extLst>
          </p:cNvPr>
          <p:cNvSpPr txBox="1"/>
          <p:nvPr/>
        </p:nvSpPr>
        <p:spPr>
          <a:xfrm>
            <a:off x="1337795" y="4230915"/>
            <a:ext cx="2862381" cy="276999"/>
          </a:xfrm>
          <a:prstGeom prst="rect">
            <a:avLst/>
          </a:prstGeom>
          <a:noFill/>
        </p:spPr>
        <p:txBody>
          <a:bodyPr wrap="square" rtlCol="0">
            <a:spAutoFit/>
          </a:bodyPr>
          <a:lstStyle/>
          <a:p>
            <a:pPr algn="ctr"/>
            <a:r>
              <a:rPr lang="en-US" sz="1200" b="1"/>
              <a:t>Goal Statement</a:t>
            </a:r>
          </a:p>
        </p:txBody>
      </p:sp>
      <p:sp>
        <p:nvSpPr>
          <p:cNvPr id="21" name="TextBox 20">
            <a:extLst>
              <a:ext uri="{FF2B5EF4-FFF2-40B4-BE49-F238E27FC236}">
                <a16:creationId xmlns:a16="http://schemas.microsoft.com/office/drawing/2014/main" id="{EEFBD2BA-A4BF-405D-B64A-7EB5B5CA1F7C}"/>
              </a:ext>
            </a:extLst>
          </p:cNvPr>
          <p:cNvSpPr txBox="1"/>
          <p:nvPr/>
        </p:nvSpPr>
        <p:spPr>
          <a:xfrm>
            <a:off x="5299235" y="4194541"/>
            <a:ext cx="2149432" cy="276999"/>
          </a:xfrm>
          <a:prstGeom prst="rect">
            <a:avLst/>
          </a:prstGeom>
          <a:noFill/>
        </p:spPr>
        <p:txBody>
          <a:bodyPr wrap="square" rtlCol="0">
            <a:spAutoFit/>
          </a:bodyPr>
          <a:lstStyle/>
          <a:p>
            <a:pPr algn="ctr"/>
            <a:r>
              <a:rPr lang="en-US" sz="1200" b="1"/>
              <a:t>Scope and Risks</a:t>
            </a:r>
          </a:p>
        </p:txBody>
      </p:sp>
      <p:sp>
        <p:nvSpPr>
          <p:cNvPr id="23" name="Content Placeholder 2">
            <a:extLst>
              <a:ext uri="{FF2B5EF4-FFF2-40B4-BE49-F238E27FC236}">
                <a16:creationId xmlns:a16="http://schemas.microsoft.com/office/drawing/2014/main" id="{B965FEC9-0FFD-469C-A417-D2C9DD514BA7}"/>
              </a:ext>
            </a:extLst>
          </p:cNvPr>
          <p:cNvSpPr txBox="1">
            <a:spLocks/>
          </p:cNvSpPr>
          <p:nvPr/>
        </p:nvSpPr>
        <p:spPr>
          <a:xfrm>
            <a:off x="1073840" y="4555749"/>
            <a:ext cx="3390292" cy="1596472"/>
          </a:xfrm>
          <a:prstGeom prst="rect">
            <a:avLst/>
          </a:prstGeom>
        </p:spPr>
        <p:txBody>
          <a:bodyPr/>
          <a:lstStyle>
            <a:lvl1pPr marL="342900" indent="-342900" algn="l" defTabSz="457200" rtl="0" eaLnBrk="1" latinLnBrk="0" hangingPunct="1">
              <a:spcBef>
                <a:spcPct val="20000"/>
              </a:spcBef>
              <a:buFont typeface="Arial"/>
              <a:buChar char="•"/>
              <a:defRPr sz="2200" b="0" i="0" kern="1200">
                <a:solidFill>
                  <a:srgbClr val="0C223F"/>
                </a:solidFill>
                <a:latin typeface="Arial"/>
                <a:ea typeface="+mn-ea"/>
                <a:cs typeface="Arial"/>
              </a:defRPr>
            </a:lvl1pPr>
            <a:lvl2pPr marL="742950" indent="-285750" algn="l" defTabSz="457200" rtl="0" eaLnBrk="1" latinLnBrk="0" hangingPunct="1">
              <a:spcBef>
                <a:spcPct val="20000"/>
              </a:spcBef>
              <a:buFont typeface="Arial"/>
              <a:buChar char="–"/>
              <a:defRPr sz="2000" b="0" i="0" kern="1200">
                <a:solidFill>
                  <a:srgbClr val="0C223F"/>
                </a:solidFill>
                <a:latin typeface="Georgia"/>
                <a:ea typeface="+mn-ea"/>
                <a:cs typeface="Georgia"/>
              </a:defRPr>
            </a:lvl2pPr>
            <a:lvl3pPr marL="1143000" indent="-228600" algn="l" defTabSz="457200" rtl="0" eaLnBrk="1" latinLnBrk="0" hangingPunct="1">
              <a:spcBef>
                <a:spcPct val="20000"/>
              </a:spcBef>
              <a:buFont typeface="Arial"/>
              <a:buChar char="•"/>
              <a:defRPr sz="1800" b="0" i="0" kern="1200">
                <a:solidFill>
                  <a:srgbClr val="0C223F"/>
                </a:solidFill>
                <a:latin typeface="Arial"/>
                <a:ea typeface="+mn-ea"/>
                <a:cs typeface="Arial"/>
              </a:defRPr>
            </a:lvl3pPr>
            <a:lvl4pPr marL="1600200" indent="-228600" algn="l" defTabSz="457200" rtl="0" eaLnBrk="1" latinLnBrk="0" hangingPunct="1">
              <a:spcBef>
                <a:spcPct val="20000"/>
              </a:spcBef>
              <a:buFont typeface="Arial"/>
              <a:buChar char="–"/>
              <a:defRPr sz="1600" b="0" i="0" kern="1200">
                <a:solidFill>
                  <a:srgbClr val="0C223F"/>
                </a:solidFill>
                <a:latin typeface="Georgia"/>
                <a:ea typeface="+mn-ea"/>
                <a:cs typeface="Georgia"/>
              </a:defRPr>
            </a:lvl4pPr>
            <a:lvl5pPr marL="2057400" indent="-228600" algn="l" defTabSz="457200" rtl="0" eaLnBrk="1" latinLnBrk="0" hangingPunct="1">
              <a:spcBef>
                <a:spcPct val="20000"/>
              </a:spcBef>
              <a:buFont typeface="Arial"/>
              <a:buChar char="»"/>
              <a:defRPr sz="1600" b="0" i="0" kern="1200">
                <a:solidFill>
                  <a:srgbClr val="0C223F"/>
                </a:solidFill>
                <a:latin typeface="Arial"/>
                <a:ea typeface="+mn-ea"/>
                <a:cs typeface="Arial"/>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a:buFont typeface="+mj-lt"/>
              <a:buAutoNum type="arabicPeriod"/>
            </a:pPr>
            <a:r>
              <a:rPr lang="en-US" sz="1100">
                <a:latin typeface="+mn-lt"/>
              </a:rPr>
              <a:t>Construct a data ingestion framework to pipeline human performance data into an analytic environment</a:t>
            </a:r>
          </a:p>
          <a:p>
            <a:pPr>
              <a:buFont typeface="+mj-lt"/>
              <a:buAutoNum type="arabicPeriod"/>
            </a:pPr>
            <a:r>
              <a:rPr lang="en-US" sz="1100">
                <a:latin typeface="+mn-lt"/>
              </a:rPr>
              <a:t>Leverage data gathered throughout the pilot effort to design case driven, modularized human performance analytics</a:t>
            </a:r>
          </a:p>
          <a:p>
            <a:pPr>
              <a:buFont typeface="+mj-lt"/>
              <a:buAutoNum type="arabicPeriod"/>
            </a:pPr>
            <a:r>
              <a:rPr lang="en-US" sz="1100">
                <a:latin typeface="+mn-lt"/>
              </a:rPr>
              <a:t>Provide strategic assessments and recommendations for the future direction of the pilot program</a:t>
            </a:r>
          </a:p>
          <a:p>
            <a:endParaRPr lang="en-US" sz="1000">
              <a:latin typeface="+mn-lt"/>
            </a:endParaRPr>
          </a:p>
          <a:p>
            <a:pPr lvl="1"/>
            <a:endParaRPr lang="en-US" sz="1000">
              <a:latin typeface="+mn-lt"/>
            </a:endParaRPr>
          </a:p>
          <a:p>
            <a:pPr lvl="1"/>
            <a:endParaRPr lang="en-US" sz="1000">
              <a:latin typeface="+mn-lt"/>
            </a:endParaRPr>
          </a:p>
          <a:p>
            <a:pPr lvl="1"/>
            <a:endParaRPr lang="en-US" sz="1000">
              <a:latin typeface="+mn-lt"/>
            </a:endParaRPr>
          </a:p>
        </p:txBody>
      </p:sp>
      <p:sp>
        <p:nvSpPr>
          <p:cNvPr id="25" name="Content Placeholder 3">
            <a:extLst>
              <a:ext uri="{FF2B5EF4-FFF2-40B4-BE49-F238E27FC236}">
                <a16:creationId xmlns:a16="http://schemas.microsoft.com/office/drawing/2014/main" id="{15A51845-4868-46DD-8AF9-D27A87EEDFC4}"/>
              </a:ext>
            </a:extLst>
          </p:cNvPr>
          <p:cNvSpPr txBox="1">
            <a:spLocks/>
          </p:cNvSpPr>
          <p:nvPr/>
        </p:nvSpPr>
        <p:spPr>
          <a:xfrm>
            <a:off x="1073837" y="2252607"/>
            <a:ext cx="3390295" cy="1782914"/>
          </a:xfrm>
          <a:prstGeom prst="rect">
            <a:avLst/>
          </a:prstGeom>
        </p:spPr>
        <p:txBody>
          <a:bodyPr lIns="91440" tIns="45720" rIns="91440" bIns="45720" anchor="t"/>
          <a:lstStyle>
            <a:lvl1pPr marL="342900" indent="-342900" algn="l" defTabSz="457200" rtl="0" eaLnBrk="1" latinLnBrk="0" hangingPunct="1">
              <a:spcBef>
                <a:spcPct val="20000"/>
              </a:spcBef>
              <a:buFont typeface="Arial"/>
              <a:buChar char="•"/>
              <a:defRPr sz="2200" b="0" i="0" kern="1200">
                <a:solidFill>
                  <a:srgbClr val="0C223F"/>
                </a:solidFill>
                <a:latin typeface="Arial"/>
                <a:ea typeface="+mn-ea"/>
                <a:cs typeface="Arial"/>
              </a:defRPr>
            </a:lvl1pPr>
            <a:lvl2pPr marL="742950" indent="-285750" algn="l" defTabSz="457200" rtl="0" eaLnBrk="1" latinLnBrk="0" hangingPunct="1">
              <a:spcBef>
                <a:spcPct val="20000"/>
              </a:spcBef>
              <a:buFont typeface="Arial"/>
              <a:buChar char="–"/>
              <a:defRPr sz="2000" b="0" i="0" kern="1200">
                <a:solidFill>
                  <a:srgbClr val="0C223F"/>
                </a:solidFill>
                <a:latin typeface="Georgia"/>
                <a:ea typeface="+mn-ea"/>
                <a:cs typeface="Georgia"/>
              </a:defRPr>
            </a:lvl2pPr>
            <a:lvl3pPr marL="1143000" indent="-228600" algn="l" defTabSz="457200" rtl="0" eaLnBrk="1" latinLnBrk="0" hangingPunct="1">
              <a:spcBef>
                <a:spcPct val="20000"/>
              </a:spcBef>
              <a:buFont typeface="Arial"/>
              <a:buChar char="•"/>
              <a:defRPr sz="1800" b="0" i="0" kern="1200">
                <a:solidFill>
                  <a:srgbClr val="0C223F"/>
                </a:solidFill>
                <a:latin typeface="Arial"/>
                <a:ea typeface="+mn-ea"/>
                <a:cs typeface="Arial"/>
              </a:defRPr>
            </a:lvl3pPr>
            <a:lvl4pPr marL="1600200" indent="-228600" algn="l" defTabSz="457200" rtl="0" eaLnBrk="1" latinLnBrk="0" hangingPunct="1">
              <a:spcBef>
                <a:spcPct val="20000"/>
              </a:spcBef>
              <a:buFont typeface="Arial"/>
              <a:buChar char="–"/>
              <a:defRPr sz="1600" b="0" i="0" kern="1200">
                <a:solidFill>
                  <a:srgbClr val="0C223F"/>
                </a:solidFill>
                <a:latin typeface="Georgia"/>
                <a:ea typeface="+mn-ea"/>
                <a:cs typeface="Georgia"/>
              </a:defRPr>
            </a:lvl4pPr>
            <a:lvl5pPr marL="2057400" indent="-228600" algn="l" defTabSz="457200" rtl="0" eaLnBrk="1" latinLnBrk="0" hangingPunct="1">
              <a:spcBef>
                <a:spcPct val="20000"/>
              </a:spcBef>
              <a:buFont typeface="Arial"/>
              <a:buChar char="»"/>
              <a:defRPr sz="1600" b="0" i="0" kern="1200">
                <a:solidFill>
                  <a:srgbClr val="0C223F"/>
                </a:solidFill>
                <a:latin typeface="Arial"/>
                <a:ea typeface="+mn-ea"/>
                <a:cs typeface="Arial"/>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gn="just">
              <a:buNone/>
            </a:pPr>
            <a:r>
              <a:rPr lang="en-US" sz="1100">
                <a:latin typeface="+mn-lt"/>
              </a:rPr>
              <a:t>Booz Allen Hamilton has been tasked by a DoD client to pilot its Tactical Athlete Paradigm (TAP), centered on the collection and analysis of human performance data. However, due to time and security constraints, field experts have had to rely on readily available tools.</a:t>
            </a:r>
          </a:p>
          <a:p>
            <a:pPr>
              <a:buFont typeface="Arial" panose="020B0604020202020204" pitchFamily="34" charset="0"/>
              <a:buChar char="•"/>
            </a:pPr>
            <a:r>
              <a:rPr lang="en-US" sz="1100">
                <a:latin typeface="+mn-lt"/>
              </a:rPr>
              <a:t>Existing process has many fragmented elements</a:t>
            </a:r>
          </a:p>
          <a:p>
            <a:pPr>
              <a:buFont typeface="Arial" panose="020B0604020202020204" pitchFamily="34" charset="0"/>
              <a:buChar char="•"/>
            </a:pPr>
            <a:r>
              <a:rPr lang="en-US" sz="1100">
                <a:latin typeface="+mn-lt"/>
              </a:rPr>
              <a:t>Current tools require manual data entry and audit</a:t>
            </a:r>
          </a:p>
          <a:p>
            <a:pPr>
              <a:buFont typeface="Arial" panose="020B0604020202020204" pitchFamily="34" charset="0"/>
              <a:buChar char="•"/>
            </a:pPr>
            <a:r>
              <a:rPr lang="en-US" sz="1100">
                <a:latin typeface="+mn-lt"/>
              </a:rPr>
              <a:t>Field experts do not have readily available access to analytics to demonstrate immediate value add</a:t>
            </a:r>
          </a:p>
        </p:txBody>
      </p:sp>
      <p:sp>
        <p:nvSpPr>
          <p:cNvPr id="29" name="Content Placeholder 2">
            <a:extLst>
              <a:ext uri="{FF2B5EF4-FFF2-40B4-BE49-F238E27FC236}">
                <a16:creationId xmlns:a16="http://schemas.microsoft.com/office/drawing/2014/main" id="{405DCE62-FE54-4C66-8AD3-0AEEE71B09B3}"/>
              </a:ext>
            </a:extLst>
          </p:cNvPr>
          <p:cNvSpPr txBox="1">
            <a:spLocks/>
          </p:cNvSpPr>
          <p:nvPr/>
        </p:nvSpPr>
        <p:spPr>
          <a:xfrm>
            <a:off x="4681728" y="4553711"/>
            <a:ext cx="3390292" cy="2048969"/>
          </a:xfrm>
          <a:prstGeom prst="rect">
            <a:avLst/>
          </a:prstGeom>
        </p:spPr>
        <p:txBody>
          <a:bodyPr/>
          <a:lstStyle>
            <a:lvl1pPr marL="342900" indent="-342900" algn="l" defTabSz="457200" rtl="0" eaLnBrk="1" latinLnBrk="0" hangingPunct="1">
              <a:spcBef>
                <a:spcPct val="20000"/>
              </a:spcBef>
              <a:buFont typeface="Arial"/>
              <a:buChar char="•"/>
              <a:defRPr sz="2200" b="0" i="0" kern="1200">
                <a:solidFill>
                  <a:srgbClr val="0C223F"/>
                </a:solidFill>
                <a:latin typeface="Arial"/>
                <a:ea typeface="+mn-ea"/>
                <a:cs typeface="Arial"/>
              </a:defRPr>
            </a:lvl1pPr>
            <a:lvl2pPr marL="742950" indent="-285750" algn="l" defTabSz="457200" rtl="0" eaLnBrk="1" latinLnBrk="0" hangingPunct="1">
              <a:spcBef>
                <a:spcPct val="20000"/>
              </a:spcBef>
              <a:buFont typeface="Arial"/>
              <a:buChar char="–"/>
              <a:defRPr sz="2000" b="0" i="0" kern="1200">
                <a:solidFill>
                  <a:srgbClr val="0C223F"/>
                </a:solidFill>
                <a:latin typeface="Georgia"/>
                <a:ea typeface="+mn-ea"/>
                <a:cs typeface="Georgia"/>
              </a:defRPr>
            </a:lvl2pPr>
            <a:lvl3pPr marL="1143000" indent="-228600" algn="l" defTabSz="457200" rtl="0" eaLnBrk="1" latinLnBrk="0" hangingPunct="1">
              <a:spcBef>
                <a:spcPct val="20000"/>
              </a:spcBef>
              <a:buFont typeface="Arial"/>
              <a:buChar char="•"/>
              <a:defRPr sz="1800" b="0" i="0" kern="1200">
                <a:solidFill>
                  <a:srgbClr val="0C223F"/>
                </a:solidFill>
                <a:latin typeface="Arial"/>
                <a:ea typeface="+mn-ea"/>
                <a:cs typeface="Arial"/>
              </a:defRPr>
            </a:lvl3pPr>
            <a:lvl4pPr marL="1600200" indent="-228600" algn="l" defTabSz="457200" rtl="0" eaLnBrk="1" latinLnBrk="0" hangingPunct="1">
              <a:spcBef>
                <a:spcPct val="20000"/>
              </a:spcBef>
              <a:buFont typeface="Arial"/>
              <a:buChar char="–"/>
              <a:defRPr sz="1600" b="0" i="0" kern="1200">
                <a:solidFill>
                  <a:srgbClr val="0C223F"/>
                </a:solidFill>
                <a:latin typeface="Georgia"/>
                <a:ea typeface="+mn-ea"/>
                <a:cs typeface="Georgia"/>
              </a:defRPr>
            </a:lvl4pPr>
            <a:lvl5pPr marL="2057400" indent="-228600" algn="l" defTabSz="457200" rtl="0" eaLnBrk="1" latinLnBrk="0" hangingPunct="1">
              <a:spcBef>
                <a:spcPct val="20000"/>
              </a:spcBef>
              <a:buFont typeface="Arial"/>
              <a:buChar char="»"/>
              <a:defRPr sz="1600" b="0" i="0" kern="1200">
                <a:solidFill>
                  <a:srgbClr val="0C223F"/>
                </a:solidFill>
                <a:latin typeface="Arial"/>
                <a:ea typeface="+mn-ea"/>
                <a:cs typeface="Arial"/>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buNone/>
            </a:pPr>
            <a:r>
              <a:rPr lang="en-US" sz="1100">
                <a:latin typeface="+mn-lt"/>
              </a:rPr>
              <a:t>In Scope:</a:t>
            </a:r>
          </a:p>
          <a:p>
            <a:r>
              <a:rPr lang="en-US" sz="1100">
                <a:latin typeface="+mn-lt"/>
              </a:rPr>
              <a:t>Use of live data gathered during the pilot program</a:t>
            </a:r>
          </a:p>
          <a:p>
            <a:r>
              <a:rPr lang="en-US" sz="1100">
                <a:latin typeface="+mn-lt"/>
              </a:rPr>
              <a:t>Access to current tools and processes implemented to run pilot program</a:t>
            </a:r>
          </a:p>
          <a:p>
            <a:pPr marL="0" indent="0">
              <a:buNone/>
            </a:pPr>
            <a:r>
              <a:rPr lang="en-US" sz="1100">
                <a:latin typeface="+mn-lt"/>
              </a:rPr>
              <a:t>Out of Scope and risks:</a:t>
            </a:r>
          </a:p>
          <a:p>
            <a:r>
              <a:rPr lang="en-US" sz="1100">
                <a:latin typeface="+mn-lt"/>
              </a:rPr>
              <a:t>No access to APIs from currently used platforms</a:t>
            </a:r>
          </a:p>
          <a:p>
            <a:r>
              <a:rPr lang="en-US" sz="1100">
                <a:latin typeface="+mn-lt"/>
              </a:rPr>
              <a:t>Security walls prevent streamlining of current process</a:t>
            </a:r>
          </a:p>
          <a:p>
            <a:r>
              <a:rPr lang="en-US" sz="1100">
                <a:latin typeface="+mn-lt"/>
              </a:rPr>
              <a:t>Time constraints limit MSBA’s ability to further refine initial minimum viable product</a:t>
            </a:r>
          </a:p>
          <a:p>
            <a:endParaRPr lang="en-US" sz="1000">
              <a:latin typeface="+mn-lt"/>
            </a:endParaRPr>
          </a:p>
          <a:p>
            <a:pPr lvl="1"/>
            <a:endParaRPr lang="en-US" sz="1000">
              <a:latin typeface="+mn-lt"/>
            </a:endParaRPr>
          </a:p>
          <a:p>
            <a:pPr lvl="1"/>
            <a:endParaRPr lang="en-US" sz="1000">
              <a:latin typeface="+mn-lt"/>
            </a:endParaRPr>
          </a:p>
          <a:p>
            <a:pPr lvl="1"/>
            <a:endParaRPr lang="en-US" sz="1000">
              <a:latin typeface="+mn-lt"/>
            </a:endParaRPr>
          </a:p>
        </p:txBody>
      </p:sp>
    </p:spTree>
    <p:extLst>
      <p:ext uri="{BB962C8B-B14F-4D97-AF65-F5344CB8AC3E}">
        <p14:creationId xmlns:p14="http://schemas.microsoft.com/office/powerpoint/2010/main" val="11797956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4DB7A-FBA7-2A4A-B97C-745FC7DC7B9B}"/>
              </a:ext>
            </a:extLst>
          </p:cNvPr>
          <p:cNvSpPr>
            <a:spLocks noGrp="1"/>
          </p:cNvSpPr>
          <p:nvPr>
            <p:ph type="title"/>
          </p:nvPr>
        </p:nvSpPr>
        <p:spPr>
          <a:xfrm>
            <a:off x="457200" y="568995"/>
            <a:ext cx="7315200" cy="609600"/>
          </a:xfrm>
        </p:spPr>
        <p:txBody>
          <a:bodyPr/>
          <a:lstStyle/>
          <a:p>
            <a:r>
              <a:rPr lang="en-US">
                <a:latin typeface="Georgia" panose="02040502050405020303" pitchFamily="18" charset="0"/>
              </a:rPr>
              <a:t>Specific Tasks </a:t>
            </a:r>
          </a:p>
        </p:txBody>
      </p:sp>
      <p:pic>
        <p:nvPicPr>
          <p:cNvPr id="5" name="Picture 5" descr="A close up of a sign&#10;&#10;Description automatically generated">
            <a:extLst>
              <a:ext uri="{FF2B5EF4-FFF2-40B4-BE49-F238E27FC236}">
                <a16:creationId xmlns:a16="http://schemas.microsoft.com/office/drawing/2014/main" id="{A88047AE-2D43-4F44-B8B3-FDF14185D531}"/>
              </a:ext>
            </a:extLst>
          </p:cNvPr>
          <p:cNvPicPr>
            <a:picLocks noChangeAspect="1"/>
          </p:cNvPicPr>
          <p:nvPr/>
        </p:nvPicPr>
        <p:blipFill>
          <a:blip r:embed="rId3"/>
          <a:stretch>
            <a:fillRect/>
          </a:stretch>
        </p:blipFill>
        <p:spPr>
          <a:xfrm>
            <a:off x="777297" y="1973730"/>
            <a:ext cx="1548784" cy="1548784"/>
          </a:xfrm>
          <a:prstGeom prst="rect">
            <a:avLst/>
          </a:prstGeom>
        </p:spPr>
      </p:pic>
      <p:sp>
        <p:nvSpPr>
          <p:cNvPr id="11" name="TextBox 10">
            <a:extLst>
              <a:ext uri="{FF2B5EF4-FFF2-40B4-BE49-F238E27FC236}">
                <a16:creationId xmlns:a16="http://schemas.microsoft.com/office/drawing/2014/main" id="{5D7E4013-851F-420F-9036-57C5E99D73B4}"/>
              </a:ext>
            </a:extLst>
          </p:cNvPr>
          <p:cNvSpPr txBox="1"/>
          <p:nvPr/>
        </p:nvSpPr>
        <p:spPr>
          <a:xfrm>
            <a:off x="227418" y="3378252"/>
            <a:ext cx="2648543" cy="1592744"/>
          </a:xfrm>
          <a:prstGeom prst="rect">
            <a:avLst/>
          </a:prstGeom>
          <a:solidFill>
            <a:schemeClr val="bg1">
              <a:lumMod val="95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28600" indent="-228600" algn="ctr">
              <a:buAutoNum type="arabicPeriod"/>
            </a:pPr>
            <a:r>
              <a:rPr lang="en-US" sz="1100" b="1">
                <a:solidFill>
                  <a:srgbClr val="0C223F"/>
                </a:solidFill>
              </a:rPr>
              <a:t>Construct a data ingestion framework</a:t>
            </a:r>
          </a:p>
          <a:p>
            <a:pPr algn="ctr"/>
            <a:endParaRPr lang="en-US" sz="1100" b="1">
              <a:solidFill>
                <a:srgbClr val="0C223F"/>
              </a:solidFill>
              <a:latin typeface="Georgia" panose="02040502050405020303" pitchFamily="18" charset="0"/>
            </a:endParaRPr>
          </a:p>
          <a:p>
            <a:pPr algn="ctr"/>
            <a:r>
              <a:rPr lang="en-US" sz="1100">
                <a:solidFill>
                  <a:srgbClr val="0C223F"/>
                </a:solidFill>
              </a:rPr>
              <a:t>Pipeline raw flows of human performance data from a variety of sources into an analytic environment.</a:t>
            </a:r>
            <a:r>
              <a:rPr lang="en-US" sz="1100">
                <a:solidFill>
                  <a:srgbClr val="FF0000"/>
                </a:solidFill>
              </a:rPr>
              <a:t>*1</a:t>
            </a:r>
            <a:r>
              <a:rPr lang="en-US" sz="1100">
                <a:cs typeface="Arial"/>
              </a:rPr>
              <a:t>​</a:t>
            </a:r>
          </a:p>
          <a:p>
            <a:pPr algn="ctr"/>
            <a:endParaRPr lang="en-US" sz="1100">
              <a:cs typeface="Arial"/>
            </a:endParaRPr>
          </a:p>
          <a:p>
            <a:pPr algn="ctr"/>
            <a:endParaRPr lang="en-US" sz="1100" b="1">
              <a:latin typeface="Georgia" panose="02040502050405020303" pitchFamily="18" charset="0"/>
              <a:cs typeface="Arial"/>
            </a:endParaRPr>
          </a:p>
          <a:p>
            <a:pPr algn="ctr"/>
            <a:endParaRPr lang="en-US" sz="1100" b="1">
              <a:latin typeface="Georgia" panose="02040502050405020303" pitchFamily="18" charset="0"/>
              <a:cs typeface="Calibri"/>
            </a:endParaRPr>
          </a:p>
          <a:p>
            <a:pPr algn="ctr"/>
            <a:endParaRPr lang="en-US" sz="1050" b="1">
              <a:latin typeface="Georgia" panose="02040502050405020303" pitchFamily="18" charset="0"/>
              <a:cs typeface="Calibri"/>
            </a:endParaRPr>
          </a:p>
        </p:txBody>
      </p:sp>
      <p:pic>
        <p:nvPicPr>
          <p:cNvPr id="12" name="Picture 12" descr="A close up of a sign&#10;&#10;Description automatically generated">
            <a:extLst>
              <a:ext uri="{FF2B5EF4-FFF2-40B4-BE49-F238E27FC236}">
                <a16:creationId xmlns:a16="http://schemas.microsoft.com/office/drawing/2014/main" id="{F960E8BB-F8AB-49B6-90FE-E338E36524C2}"/>
              </a:ext>
            </a:extLst>
          </p:cNvPr>
          <p:cNvPicPr>
            <a:picLocks noChangeAspect="1"/>
          </p:cNvPicPr>
          <p:nvPr/>
        </p:nvPicPr>
        <p:blipFill>
          <a:blip r:embed="rId4"/>
          <a:stretch>
            <a:fillRect/>
          </a:stretch>
        </p:blipFill>
        <p:spPr>
          <a:xfrm>
            <a:off x="3696508" y="1950526"/>
            <a:ext cx="1619976" cy="1619976"/>
          </a:xfrm>
          <a:prstGeom prst="rect">
            <a:avLst/>
          </a:prstGeom>
        </p:spPr>
      </p:pic>
      <p:sp>
        <p:nvSpPr>
          <p:cNvPr id="13" name="TextBox 12">
            <a:extLst>
              <a:ext uri="{FF2B5EF4-FFF2-40B4-BE49-F238E27FC236}">
                <a16:creationId xmlns:a16="http://schemas.microsoft.com/office/drawing/2014/main" id="{8306AA97-CAE9-469D-883F-D33FAC87B9A1}"/>
              </a:ext>
            </a:extLst>
          </p:cNvPr>
          <p:cNvSpPr txBox="1"/>
          <p:nvPr/>
        </p:nvSpPr>
        <p:spPr>
          <a:xfrm>
            <a:off x="3152522" y="3380660"/>
            <a:ext cx="2651760" cy="1615827"/>
          </a:xfrm>
          <a:prstGeom prst="rect">
            <a:avLst/>
          </a:prstGeom>
          <a:solidFill>
            <a:schemeClr val="bg1">
              <a:lumMod val="95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100" b="1">
                <a:solidFill>
                  <a:srgbClr val="0C223F"/>
                </a:solidFill>
              </a:rPr>
              <a:t>2. Design modularized human performance analytics</a:t>
            </a:r>
          </a:p>
          <a:p>
            <a:pPr algn="ctr"/>
            <a:endParaRPr lang="en-US" sz="1100" b="1">
              <a:solidFill>
                <a:srgbClr val="0C223F"/>
              </a:solidFill>
            </a:endParaRPr>
          </a:p>
          <a:p>
            <a:pPr algn="ctr"/>
            <a:r>
              <a:rPr lang="en-US" sz="1100">
                <a:solidFill>
                  <a:srgbClr val="0C223F"/>
                </a:solidFill>
              </a:rPr>
              <a:t>Utilize open-source human performance data to design use case driven, modularized human performance analytics to be deployed on collected data.</a:t>
            </a:r>
            <a:r>
              <a:rPr lang="en-US" sz="1100">
                <a:solidFill>
                  <a:srgbClr val="FF0000"/>
                </a:solidFill>
              </a:rPr>
              <a:t>*2</a:t>
            </a:r>
            <a:endParaRPr lang="en-US" sz="1100" b="1">
              <a:solidFill>
                <a:srgbClr val="FF0000"/>
              </a:solidFill>
              <a:latin typeface="Georgia" panose="02040502050405020303" pitchFamily="18" charset="0"/>
              <a:cs typeface="Calibri"/>
            </a:endParaRPr>
          </a:p>
          <a:p>
            <a:pPr algn="ctr"/>
            <a:endParaRPr lang="en-US" sz="1100">
              <a:solidFill>
                <a:srgbClr val="FF0000"/>
              </a:solidFill>
              <a:cs typeface="Calibri"/>
            </a:endParaRPr>
          </a:p>
        </p:txBody>
      </p:sp>
      <p:sp>
        <p:nvSpPr>
          <p:cNvPr id="14" name="TextBox 13">
            <a:extLst>
              <a:ext uri="{FF2B5EF4-FFF2-40B4-BE49-F238E27FC236}">
                <a16:creationId xmlns:a16="http://schemas.microsoft.com/office/drawing/2014/main" id="{BC9F6E2C-DD31-468D-ADF5-F21F90F22AF9}"/>
              </a:ext>
            </a:extLst>
          </p:cNvPr>
          <p:cNvSpPr txBox="1"/>
          <p:nvPr/>
        </p:nvSpPr>
        <p:spPr>
          <a:xfrm>
            <a:off x="6080844" y="3382306"/>
            <a:ext cx="2743200" cy="1592744"/>
          </a:xfrm>
          <a:prstGeom prst="rect">
            <a:avLst/>
          </a:prstGeom>
          <a:solidFill>
            <a:schemeClr val="bg1">
              <a:lumMod val="95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100" b="1">
                <a:solidFill>
                  <a:srgbClr val="0C223F"/>
                </a:solidFill>
              </a:rPr>
              <a:t>3. Present a final report </a:t>
            </a:r>
          </a:p>
          <a:p>
            <a:pPr algn="ctr"/>
            <a:endParaRPr lang="en-US" sz="1100">
              <a:solidFill>
                <a:srgbClr val="0C223F"/>
              </a:solidFill>
            </a:endParaRPr>
          </a:p>
          <a:p>
            <a:pPr algn="ctr"/>
            <a:r>
              <a:rPr lang="en-US" sz="1100">
                <a:solidFill>
                  <a:srgbClr val="0C223F"/>
                </a:solidFill>
              </a:rPr>
              <a:t>That both summarizes your data ingestion and analytics methodologies and provides strategic recommendations for the continued execution of the pilot program.</a:t>
            </a:r>
          </a:p>
          <a:p>
            <a:pPr algn="ctr"/>
            <a:endParaRPr lang="en-US" sz="1100">
              <a:solidFill>
                <a:srgbClr val="0C223F"/>
              </a:solidFill>
            </a:endParaRPr>
          </a:p>
          <a:p>
            <a:pPr algn="ctr"/>
            <a:endParaRPr lang="en-US" sz="1100">
              <a:solidFill>
                <a:srgbClr val="0C223F"/>
              </a:solidFill>
              <a:latin typeface="Georgia" panose="02040502050405020303" pitchFamily="18" charset="0"/>
              <a:cs typeface="Calibri"/>
            </a:endParaRPr>
          </a:p>
          <a:p>
            <a:pPr algn="ctr"/>
            <a:endParaRPr lang="en-US" sz="1050">
              <a:latin typeface="Georgia" panose="02040502050405020303" pitchFamily="18" charset="0"/>
              <a:cs typeface="Calibri"/>
            </a:endParaRPr>
          </a:p>
        </p:txBody>
      </p:sp>
      <p:pic>
        <p:nvPicPr>
          <p:cNvPr id="15" name="Picture 15" descr="A close up of a sign&#10;&#10;Description automatically generated">
            <a:extLst>
              <a:ext uri="{FF2B5EF4-FFF2-40B4-BE49-F238E27FC236}">
                <a16:creationId xmlns:a16="http://schemas.microsoft.com/office/drawing/2014/main" id="{7024D2D7-34CE-404A-969A-D30C8FED339A}"/>
              </a:ext>
            </a:extLst>
          </p:cNvPr>
          <p:cNvPicPr>
            <a:picLocks noChangeAspect="1"/>
          </p:cNvPicPr>
          <p:nvPr/>
        </p:nvPicPr>
        <p:blipFill rotWithShape="1">
          <a:blip r:embed="rId5"/>
          <a:srcRect b="10679"/>
          <a:stretch/>
        </p:blipFill>
        <p:spPr>
          <a:xfrm>
            <a:off x="6624829" y="1950526"/>
            <a:ext cx="1655230" cy="1478474"/>
          </a:xfrm>
          <a:prstGeom prst="rect">
            <a:avLst/>
          </a:prstGeom>
        </p:spPr>
      </p:pic>
      <p:sp>
        <p:nvSpPr>
          <p:cNvPr id="4" name="TextBox 3">
            <a:extLst>
              <a:ext uri="{FF2B5EF4-FFF2-40B4-BE49-F238E27FC236}">
                <a16:creationId xmlns:a16="http://schemas.microsoft.com/office/drawing/2014/main" id="{C99B5988-D93E-4DC5-BEC4-4A761E37BCED}"/>
              </a:ext>
            </a:extLst>
          </p:cNvPr>
          <p:cNvSpPr txBox="1"/>
          <p:nvPr/>
        </p:nvSpPr>
        <p:spPr>
          <a:xfrm>
            <a:off x="7691120" y="6394855"/>
            <a:ext cx="1376680" cy="507831"/>
          </a:xfrm>
          <a:prstGeom prst="rect">
            <a:avLst/>
          </a:prstGeom>
          <a:noFill/>
        </p:spPr>
        <p:txBody>
          <a:bodyPr wrap="square" rtlCol="0">
            <a:spAutoFit/>
          </a:bodyPr>
          <a:lstStyle/>
          <a:p>
            <a:pPr marL="0" indent="0">
              <a:buNone/>
            </a:pPr>
            <a:r>
              <a:rPr lang="en-US" sz="900">
                <a:solidFill>
                  <a:srgbClr val="FF0000"/>
                </a:solidFill>
                <a:latin typeface="+mj-lt"/>
              </a:rPr>
              <a:t>*1 Excel data schema </a:t>
            </a:r>
          </a:p>
          <a:p>
            <a:pPr marL="0" indent="0">
              <a:buNone/>
            </a:pPr>
            <a:r>
              <a:rPr lang="en-US" sz="900">
                <a:solidFill>
                  <a:srgbClr val="FF0000"/>
                </a:solidFill>
                <a:latin typeface="+mj-lt"/>
              </a:rPr>
              <a:t> *2 Swell dataset</a:t>
            </a:r>
          </a:p>
          <a:p>
            <a:endParaRPr lang="en-US" sz="900">
              <a:solidFill>
                <a:srgbClr val="FF0000"/>
              </a:solidFill>
              <a:latin typeface="+mj-lt"/>
            </a:endParaRPr>
          </a:p>
        </p:txBody>
      </p:sp>
    </p:spTree>
    <p:extLst>
      <p:ext uri="{BB962C8B-B14F-4D97-AF65-F5344CB8AC3E}">
        <p14:creationId xmlns:p14="http://schemas.microsoft.com/office/powerpoint/2010/main" val="1658187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6C76EB-E0FA-C440-83B7-319DFD76E395}"/>
              </a:ext>
            </a:extLst>
          </p:cNvPr>
          <p:cNvSpPr>
            <a:spLocks noGrp="1"/>
          </p:cNvSpPr>
          <p:nvPr>
            <p:ph type="ctrTitle"/>
          </p:nvPr>
        </p:nvSpPr>
        <p:spPr>
          <a:xfrm>
            <a:off x="685800" y="2406978"/>
            <a:ext cx="7772400" cy="2044045"/>
          </a:xfrm>
        </p:spPr>
        <p:txBody>
          <a:bodyPr/>
          <a:lstStyle/>
          <a:p>
            <a:pPr algn="ctr"/>
            <a:r>
              <a:rPr lang="en-US"/>
              <a:t>Current State</a:t>
            </a:r>
          </a:p>
        </p:txBody>
      </p:sp>
    </p:spTree>
    <p:extLst>
      <p:ext uri="{BB962C8B-B14F-4D97-AF65-F5344CB8AC3E}">
        <p14:creationId xmlns:p14="http://schemas.microsoft.com/office/powerpoint/2010/main" val="4033042764"/>
      </p:ext>
    </p:extLst>
  </p:cSld>
  <p:clrMapOvr>
    <a:masterClrMapping/>
  </p:clrMapOvr>
</p:sld>
</file>

<file path=ppt/theme/theme1.xml><?xml version="1.0" encoding="utf-8"?>
<a:theme xmlns:a="http://schemas.openxmlformats.org/drawingml/2006/main" name="Template_5_Arts&amp;Letter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3115D578080E38419D3ECE9A3E23D909" ma:contentTypeVersion="9" ma:contentTypeDescription="Create a new document." ma:contentTypeScope="" ma:versionID="0f06fd51e9d90ec22ae0f09b1946e72e">
  <xsd:schema xmlns:xsd="http://www.w3.org/2001/XMLSchema" xmlns:xs="http://www.w3.org/2001/XMLSchema" xmlns:p="http://schemas.microsoft.com/office/2006/metadata/properties" xmlns:ns2="215a0172-0152-47f5-bdec-1cc0eec09fc4" targetNamespace="http://schemas.microsoft.com/office/2006/metadata/properties" ma:root="true" ma:fieldsID="69bd5141a389a90690f43a9e621087c4" ns2:_="">
    <xsd:import namespace="215a0172-0152-47f5-bdec-1cc0eec09fc4"/>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15a0172-0152-47f5-bdec-1cc0eec09fc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ServiceDateTaken" ma:index="16" nillable="true" ma:displayName="MediaServiceDateTaken" ma:hidden="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32857120-D92F-4AB5-9533-50DF7624D215}">
  <ds:schemaRefs>
    <ds:schemaRef ds:uri="http://schemas.microsoft.com/sharepoint/v3/contenttype/forms"/>
  </ds:schemaRefs>
</ds:datastoreItem>
</file>

<file path=customXml/itemProps2.xml><?xml version="1.0" encoding="utf-8"?>
<ds:datastoreItem xmlns:ds="http://schemas.openxmlformats.org/officeDocument/2006/customXml" ds:itemID="{E9062A36-42A9-4546-9D97-B65D603FD680}">
  <ds:schemaRefs>
    <ds:schemaRef ds:uri="215a0172-0152-47f5-bdec-1cc0eec09fc4"/>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30F211E6-7ED5-4232-80E5-22D7ABDDF1F2}">
  <ds:schemaRefs>
    <ds:schemaRef ds:uri="215a0172-0152-47f5-bdec-1cc0eec09fc4"/>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0</TotalTime>
  <Words>1330</Words>
  <Application>Microsoft Office PowerPoint</Application>
  <PresentationFormat>On-screen Show (4:3)</PresentationFormat>
  <Paragraphs>340</Paragraphs>
  <Slides>48</Slides>
  <Notes>20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48</vt:i4>
      </vt:variant>
    </vt:vector>
  </HeadingPairs>
  <TitlesOfParts>
    <vt:vector size="53" baseType="lpstr">
      <vt:lpstr>arial</vt:lpstr>
      <vt:lpstr>arial</vt:lpstr>
      <vt:lpstr>Calibri</vt:lpstr>
      <vt:lpstr>Georgia</vt:lpstr>
      <vt:lpstr>Template_5_Arts&amp;Letters</vt:lpstr>
      <vt:lpstr>Sponsor Presentation</vt:lpstr>
      <vt:lpstr>Agenda</vt:lpstr>
      <vt:lpstr>Welcome and Introductions </vt:lpstr>
      <vt:lpstr>Introductions from Notre Dame</vt:lpstr>
      <vt:lpstr>Introductions from Booz Allen Hamilton </vt:lpstr>
      <vt:lpstr>Project Overview </vt:lpstr>
      <vt:lpstr>Project Charter </vt:lpstr>
      <vt:lpstr>Specific Tasks </vt:lpstr>
      <vt:lpstr>Current State</vt:lpstr>
      <vt:lpstr>TAP Environment</vt:lpstr>
      <vt:lpstr>PowerPoint Presentation</vt:lpstr>
      <vt:lpstr>Pain Points/Metrics For Success</vt:lpstr>
      <vt:lpstr>Pain Points</vt:lpstr>
      <vt:lpstr>Metrics for Success</vt:lpstr>
      <vt:lpstr>Proposed State</vt:lpstr>
      <vt:lpstr>PowerPoint Presentation</vt:lpstr>
      <vt:lpstr>Proposed State Process Map</vt:lpstr>
      <vt:lpstr>Proposed State Process Map</vt:lpstr>
      <vt:lpstr>Proposed State Process Map</vt:lpstr>
      <vt:lpstr>Proposed State Process Map</vt:lpstr>
      <vt:lpstr>Proposed State Process Map</vt:lpstr>
      <vt:lpstr>Proposed State Process Map</vt:lpstr>
      <vt:lpstr>Solution #1: Develop a Solution for Raw Data Consumption</vt:lpstr>
      <vt:lpstr>Solution #1: Develop a Solution for Raw Data Consumption</vt:lpstr>
      <vt:lpstr>Solution #1: Develop a Solution for Raw Data Consumption</vt:lpstr>
      <vt:lpstr>Solution #1: Develop a Solution for Raw Data Consumption</vt:lpstr>
      <vt:lpstr>Solution #2: Develop a Solution to Ingest Data </vt:lpstr>
      <vt:lpstr>Solution #3: Create a Single Data Repository (Database)</vt:lpstr>
      <vt:lpstr>Solution #4: Leverage Powerful, Flexible Business Intelligence Tools for Data Visualization</vt:lpstr>
      <vt:lpstr>PAX Dashboard</vt:lpstr>
      <vt:lpstr>PAX Dashboard</vt:lpstr>
      <vt:lpstr>Solution #5: Utilize Sound Statistical Methods for Meaningful, Actionable Insights</vt:lpstr>
      <vt:lpstr>Individual vs Group Scorecard</vt:lpstr>
      <vt:lpstr>Predictive Analytics</vt:lpstr>
      <vt:lpstr>Immediate Next Steps</vt:lpstr>
      <vt:lpstr>PowerPoint Presentation</vt:lpstr>
      <vt:lpstr>Vision for the Future</vt:lpstr>
      <vt:lpstr>Recommendation #1: Create a Single Integrated Environment for Human Performance Data</vt:lpstr>
      <vt:lpstr>PowerPoint Presentation</vt:lpstr>
      <vt:lpstr>Recommendation #3: Leverage Human Performance Data for Advanced Analytics</vt:lpstr>
      <vt:lpstr>PowerPoint Presentation</vt:lpstr>
      <vt:lpstr>PowerPoint Presentation</vt:lpstr>
      <vt:lpstr>Appendix</vt:lpstr>
      <vt:lpstr>PAX Dashboard</vt:lpstr>
      <vt:lpstr>PAX Dashboard</vt:lpstr>
      <vt:lpstr>Data Dictionary</vt:lpstr>
      <vt:lpstr>Scorecard Elements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Sponsor Presentation</dc:title>
  <dc:creator>Joseph Babyar</dc:creator>
  <cp:lastModifiedBy>Claire Kozak</cp:lastModifiedBy>
  <cp:revision>1</cp:revision>
  <cp:lastPrinted>1601-01-01T00:00:00Z</cp:lastPrinted>
  <dcterms:created xsi:type="dcterms:W3CDTF">2020-11-16T00:19:18Z</dcterms:created>
  <dcterms:modified xsi:type="dcterms:W3CDTF">2020-11-20T02:44:31Z</dcterms:modified>
</cp:coreProperties>
</file>